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ink/ink1.xml" ContentType="application/inkml+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97" r:id="rId1"/>
  </p:sldMasterIdLst>
  <p:notesMasterIdLst>
    <p:notesMasterId r:id="rId80"/>
  </p:notesMasterIdLst>
  <p:sldIdLst>
    <p:sldId id="257" r:id="rId2"/>
    <p:sldId id="470" r:id="rId3"/>
    <p:sldId id="350" r:id="rId4"/>
    <p:sldId id="259" r:id="rId5"/>
    <p:sldId id="264" r:id="rId6"/>
    <p:sldId id="265" r:id="rId7"/>
    <p:sldId id="409" r:id="rId8"/>
    <p:sldId id="373" r:id="rId9"/>
    <p:sldId id="262" r:id="rId10"/>
    <p:sldId id="374" r:id="rId11"/>
    <p:sldId id="268" r:id="rId12"/>
    <p:sldId id="410" r:id="rId13"/>
    <p:sldId id="300" r:id="rId14"/>
    <p:sldId id="411" r:id="rId15"/>
    <p:sldId id="302" r:id="rId16"/>
    <p:sldId id="412" r:id="rId17"/>
    <p:sldId id="362" r:id="rId18"/>
    <p:sldId id="413" r:id="rId19"/>
    <p:sldId id="306" r:id="rId20"/>
    <p:sldId id="414" r:id="rId21"/>
    <p:sldId id="360" r:id="rId22"/>
    <p:sldId id="415" r:id="rId23"/>
    <p:sldId id="366" r:id="rId24"/>
    <p:sldId id="416" r:id="rId25"/>
    <p:sldId id="308" r:id="rId26"/>
    <p:sldId id="417" r:id="rId27"/>
    <p:sldId id="368" r:id="rId28"/>
    <p:sldId id="418" r:id="rId29"/>
    <p:sldId id="310" r:id="rId30"/>
    <p:sldId id="419" r:id="rId31"/>
    <p:sldId id="312" r:id="rId32"/>
    <p:sldId id="420" r:id="rId33"/>
    <p:sldId id="364" r:id="rId34"/>
    <p:sldId id="421" r:id="rId35"/>
    <p:sldId id="314" r:id="rId36"/>
    <p:sldId id="422" r:id="rId37"/>
    <p:sldId id="316" r:id="rId38"/>
    <p:sldId id="423" r:id="rId39"/>
    <p:sldId id="318" r:id="rId40"/>
    <p:sldId id="424" r:id="rId41"/>
    <p:sldId id="320" r:id="rId42"/>
    <p:sldId id="455" r:id="rId43"/>
    <p:sldId id="322" r:id="rId44"/>
    <p:sldId id="456" r:id="rId45"/>
    <p:sldId id="324" r:id="rId46"/>
    <p:sldId id="457" r:id="rId47"/>
    <p:sldId id="326" r:id="rId48"/>
    <p:sldId id="458" r:id="rId49"/>
    <p:sldId id="337" r:id="rId50"/>
    <p:sldId id="459" r:id="rId51"/>
    <p:sldId id="339" r:id="rId52"/>
    <p:sldId id="460" r:id="rId53"/>
    <p:sldId id="341" r:id="rId54"/>
    <p:sldId id="461" r:id="rId55"/>
    <p:sldId id="343" r:id="rId56"/>
    <p:sldId id="462" r:id="rId57"/>
    <p:sldId id="372" r:id="rId58"/>
    <p:sldId id="463" r:id="rId59"/>
    <p:sldId id="370" r:id="rId60"/>
    <p:sldId id="464" r:id="rId61"/>
    <p:sldId id="352" r:id="rId62"/>
    <p:sldId id="465" r:id="rId63"/>
    <p:sldId id="354" r:id="rId64"/>
    <p:sldId id="466" r:id="rId65"/>
    <p:sldId id="357" r:id="rId66"/>
    <p:sldId id="467" r:id="rId67"/>
    <p:sldId id="345" r:id="rId68"/>
    <p:sldId id="468" r:id="rId69"/>
    <p:sldId id="347" r:id="rId70"/>
    <p:sldId id="469" r:id="rId71"/>
    <p:sldId id="328" r:id="rId72"/>
    <p:sldId id="384" r:id="rId73"/>
    <p:sldId id="334" r:id="rId74"/>
    <p:sldId id="383" r:id="rId75"/>
    <p:sldId id="335" r:id="rId76"/>
    <p:sldId id="382" r:id="rId77"/>
    <p:sldId id="359" r:id="rId78"/>
    <p:sldId id="381" r:id="rId79"/>
  </p:sldIdLst>
  <p:sldSz cx="7775575" cy="5543550"/>
  <p:notesSz cx="6858000" cy="9144000"/>
  <p:embeddedFontLst>
    <p:embeddedFont>
      <p:font typeface="American Captain" pitchFamily="2" charset="0"/>
      <p:regular r:id="rId81"/>
    </p:embeddedFont>
    <p:embeddedFont>
      <p:font typeface="Calibri" panose="020F0502020204030204" pitchFamily="34" charset="0"/>
      <p:regular r:id="rId82"/>
      <p:bold r:id="rId83"/>
      <p:italic r:id="rId84"/>
      <p:boldItalic r:id="rId85"/>
    </p:embeddedFont>
    <p:embeddedFont>
      <p:font typeface="Manrope" charset="0"/>
      <p:regular r:id="rId86"/>
      <p:bold r:id="rId87"/>
    </p:embeddedFont>
    <p:embeddedFont>
      <p:font typeface="Manrope Medium" charset="0"/>
      <p:regular r:id="rId88"/>
    </p:embeddedFont>
    <p:embeddedFont>
      <p:font typeface="Marvel" pitchFamily="2" charset="0"/>
      <p:regular r:id="rId89"/>
    </p:embeddedFont>
    <p:embeddedFont>
      <p:font typeface="Ubuntu" panose="020B0504030602030204" pitchFamily="34" charset="0"/>
      <p:regular r:id="rId90"/>
      <p:bold r:id="rId91"/>
      <p:italic r:id="rId92"/>
      <p:boldItalic r:id="rId93"/>
    </p:embeddedFont>
  </p:embeddedFontLst>
  <p:defaultTextStyle>
    <a:defPPr>
      <a:defRPr lang="en-US"/>
    </a:defPPr>
    <a:lvl1pPr marL="0" algn="l" defTabSz="472516" rtl="0" eaLnBrk="1" latinLnBrk="0" hangingPunct="1">
      <a:defRPr sz="1860" kern="1200">
        <a:solidFill>
          <a:schemeClr val="tx1"/>
        </a:solidFill>
        <a:latin typeface="+mn-lt"/>
        <a:ea typeface="+mn-ea"/>
        <a:cs typeface="+mn-cs"/>
      </a:defRPr>
    </a:lvl1pPr>
    <a:lvl2pPr marL="472516" algn="l" defTabSz="472516" rtl="0" eaLnBrk="1" latinLnBrk="0" hangingPunct="1">
      <a:defRPr sz="1860" kern="1200">
        <a:solidFill>
          <a:schemeClr val="tx1"/>
        </a:solidFill>
        <a:latin typeface="+mn-lt"/>
        <a:ea typeface="+mn-ea"/>
        <a:cs typeface="+mn-cs"/>
      </a:defRPr>
    </a:lvl2pPr>
    <a:lvl3pPr marL="945032" algn="l" defTabSz="472516" rtl="0" eaLnBrk="1" latinLnBrk="0" hangingPunct="1">
      <a:defRPr sz="1860" kern="1200">
        <a:solidFill>
          <a:schemeClr val="tx1"/>
        </a:solidFill>
        <a:latin typeface="+mn-lt"/>
        <a:ea typeface="+mn-ea"/>
        <a:cs typeface="+mn-cs"/>
      </a:defRPr>
    </a:lvl3pPr>
    <a:lvl4pPr marL="1417549" algn="l" defTabSz="472516" rtl="0" eaLnBrk="1" latinLnBrk="0" hangingPunct="1">
      <a:defRPr sz="1860" kern="1200">
        <a:solidFill>
          <a:schemeClr val="tx1"/>
        </a:solidFill>
        <a:latin typeface="+mn-lt"/>
        <a:ea typeface="+mn-ea"/>
        <a:cs typeface="+mn-cs"/>
      </a:defRPr>
    </a:lvl4pPr>
    <a:lvl5pPr marL="1890065" algn="l" defTabSz="472516" rtl="0" eaLnBrk="1" latinLnBrk="0" hangingPunct="1">
      <a:defRPr sz="1860" kern="1200">
        <a:solidFill>
          <a:schemeClr val="tx1"/>
        </a:solidFill>
        <a:latin typeface="+mn-lt"/>
        <a:ea typeface="+mn-ea"/>
        <a:cs typeface="+mn-cs"/>
      </a:defRPr>
    </a:lvl5pPr>
    <a:lvl6pPr marL="2362581" algn="l" defTabSz="472516" rtl="0" eaLnBrk="1" latinLnBrk="0" hangingPunct="1">
      <a:defRPr sz="1860" kern="1200">
        <a:solidFill>
          <a:schemeClr val="tx1"/>
        </a:solidFill>
        <a:latin typeface="+mn-lt"/>
        <a:ea typeface="+mn-ea"/>
        <a:cs typeface="+mn-cs"/>
      </a:defRPr>
    </a:lvl6pPr>
    <a:lvl7pPr marL="2835097" algn="l" defTabSz="472516" rtl="0" eaLnBrk="1" latinLnBrk="0" hangingPunct="1">
      <a:defRPr sz="1860" kern="1200">
        <a:solidFill>
          <a:schemeClr val="tx1"/>
        </a:solidFill>
        <a:latin typeface="+mn-lt"/>
        <a:ea typeface="+mn-ea"/>
        <a:cs typeface="+mn-cs"/>
      </a:defRPr>
    </a:lvl7pPr>
    <a:lvl8pPr marL="3307613" algn="l" defTabSz="472516" rtl="0" eaLnBrk="1" latinLnBrk="0" hangingPunct="1">
      <a:defRPr sz="1860" kern="1200">
        <a:solidFill>
          <a:schemeClr val="tx1"/>
        </a:solidFill>
        <a:latin typeface="+mn-lt"/>
        <a:ea typeface="+mn-ea"/>
        <a:cs typeface="+mn-cs"/>
      </a:defRPr>
    </a:lvl8pPr>
    <a:lvl9pPr marL="3780130" algn="l" defTabSz="472516" rtl="0" eaLnBrk="1" latinLnBrk="0" hangingPunct="1">
      <a:defRPr sz="186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06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6327"/>
  </p:normalViewPr>
  <p:slideViewPr>
    <p:cSldViewPr snapToGrid="0" snapToObjects="1" showGuides="1">
      <p:cViewPr>
        <p:scale>
          <a:sx n="100" d="100"/>
          <a:sy n="100" d="100"/>
        </p:scale>
        <p:origin x="234" y="17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4.fntdata"/><Relationship Id="rId89" Type="http://schemas.openxmlformats.org/officeDocument/2006/relationships/font" Target="fonts/font9.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font" Target="fonts/font10.fntdata"/><Relationship Id="rId95" Type="http://schemas.openxmlformats.org/officeDocument/2006/relationships/viewProps" Target="view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notesMaster" Target="notesMasters/notesMaster1.xml"/><Relationship Id="rId85" Type="http://schemas.openxmlformats.org/officeDocument/2006/relationships/font" Target="fonts/font5.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font" Target="fonts/font3.fntdata"/><Relationship Id="rId88" Type="http://schemas.openxmlformats.org/officeDocument/2006/relationships/font" Target="fonts/font8.fntdata"/><Relationship Id="rId91" Type="http://schemas.openxmlformats.org/officeDocument/2006/relationships/font" Target="fonts/font11.fntdata"/><Relationship Id="rId9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font" Target="fonts/font1.fntdata"/><Relationship Id="rId86" Type="http://schemas.openxmlformats.org/officeDocument/2006/relationships/font" Target="fonts/font6.fntdata"/><Relationship Id="rId9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12.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7.fntdata"/><Relationship Id="rId61" Type="http://schemas.openxmlformats.org/officeDocument/2006/relationships/slide" Target="slides/slide60.xml"/><Relationship Id="rId82" Type="http://schemas.openxmlformats.org/officeDocument/2006/relationships/font" Target="fonts/font2.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font" Target="fonts/font13.fntdata"/></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12:42:23.533"/>
    </inkml:context>
    <inkml:brush xml:id="br0">
      <inkml:brushProperty name="width" value="0.05" units="cm"/>
      <inkml:brushProperty name="height" value="0.05" units="cm"/>
    </inkml:brush>
  </inkml:definitions>
  <inkml:trace contextRef="#ctx0" brushRef="#br0">19 37 511,'0'0'0,"-4"-7"0,0-1 0,0-1 512,1 3 96,3 6 32,-4-7 0,4 7-512,0 0-128,0 0 0,0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5539AA-00F6-1B41-B3F5-E6DC5D830A7C}" type="datetimeFigureOut">
              <a:rPr lang="en-NL" smtClean="0"/>
              <a:t>08/07/2022</a:t>
            </a:fld>
            <a:endParaRPr lang="en-NL"/>
          </a:p>
        </p:txBody>
      </p:sp>
      <p:sp>
        <p:nvSpPr>
          <p:cNvPr id="4" name="Slide Image Placeholder 3"/>
          <p:cNvSpPr>
            <a:spLocks noGrp="1" noRot="1" noChangeAspect="1"/>
          </p:cNvSpPr>
          <p:nvPr>
            <p:ph type="sldImg" idx="2"/>
          </p:nvPr>
        </p:nvSpPr>
        <p:spPr>
          <a:xfrm>
            <a:off x="1265238" y="1143000"/>
            <a:ext cx="4327525" cy="3086100"/>
          </a:xfrm>
          <a:prstGeom prst="rect">
            <a:avLst/>
          </a:prstGeom>
          <a:noFill/>
          <a:ln w="12700">
            <a:solidFill>
              <a:prstClr val="black"/>
            </a:solidFill>
          </a:ln>
        </p:spPr>
        <p:txBody>
          <a:bodyPr vert="horz" lIns="91440" tIns="45720" rIns="91440" bIns="45720" rtlCol="0" anchor="ctr"/>
          <a:lstStyle/>
          <a:p>
            <a:endParaRPr lang="en-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D2745B2-3BD6-354C-B85B-0399026C17BF}" type="slidenum">
              <a:rPr lang="en-NL" smtClean="0"/>
              <a:t>‹nr.›</a:t>
            </a:fld>
            <a:endParaRPr lang="en-NL"/>
          </a:p>
        </p:txBody>
      </p:sp>
    </p:spTree>
    <p:extLst>
      <p:ext uri="{BB962C8B-B14F-4D97-AF65-F5344CB8AC3E}">
        <p14:creationId xmlns:p14="http://schemas.microsoft.com/office/powerpoint/2010/main" val="23769225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65238" y="1143000"/>
            <a:ext cx="4327525" cy="3086100"/>
          </a:xfrm>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240114D0-54EC-2541-891C-414F49E4331F}" type="slidenum">
              <a:rPr lang="en-NL" smtClean="0"/>
              <a:t>23</a:t>
            </a:fld>
            <a:endParaRPr lang="en-NL"/>
          </a:p>
        </p:txBody>
      </p:sp>
    </p:spTree>
    <p:extLst>
      <p:ext uri="{BB962C8B-B14F-4D97-AF65-F5344CB8AC3E}">
        <p14:creationId xmlns:p14="http://schemas.microsoft.com/office/powerpoint/2010/main" val="9266850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65238" y="1143000"/>
            <a:ext cx="4327525" cy="3086100"/>
          </a:xfrm>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240114D0-54EC-2541-891C-414F49E4331F}" type="slidenum">
              <a:rPr lang="en-NL" smtClean="0"/>
              <a:t>24</a:t>
            </a:fld>
            <a:endParaRPr lang="en-NL"/>
          </a:p>
        </p:txBody>
      </p:sp>
    </p:spTree>
    <p:extLst>
      <p:ext uri="{BB962C8B-B14F-4D97-AF65-F5344CB8AC3E}">
        <p14:creationId xmlns:p14="http://schemas.microsoft.com/office/powerpoint/2010/main" val="12695339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65238" y="1143000"/>
            <a:ext cx="4327525" cy="3086100"/>
          </a:xfrm>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240114D0-54EC-2541-891C-414F49E4331F}" type="slidenum">
              <a:rPr lang="en-NL" smtClean="0"/>
              <a:t>25</a:t>
            </a:fld>
            <a:endParaRPr lang="en-NL"/>
          </a:p>
        </p:txBody>
      </p:sp>
    </p:spTree>
    <p:extLst>
      <p:ext uri="{BB962C8B-B14F-4D97-AF65-F5344CB8AC3E}">
        <p14:creationId xmlns:p14="http://schemas.microsoft.com/office/powerpoint/2010/main" val="2115842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65238" y="1143000"/>
            <a:ext cx="4327525" cy="3086100"/>
          </a:xfrm>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240114D0-54EC-2541-891C-414F49E4331F}" type="slidenum">
              <a:rPr lang="en-NL" smtClean="0"/>
              <a:t>26</a:t>
            </a:fld>
            <a:endParaRPr lang="en-NL"/>
          </a:p>
        </p:txBody>
      </p:sp>
    </p:spTree>
    <p:extLst>
      <p:ext uri="{BB962C8B-B14F-4D97-AF65-F5344CB8AC3E}">
        <p14:creationId xmlns:p14="http://schemas.microsoft.com/office/powerpoint/2010/main" val="28784353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65238" y="1143000"/>
            <a:ext cx="4327525" cy="3086100"/>
          </a:xfrm>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240114D0-54EC-2541-891C-414F49E4331F}" type="slidenum">
              <a:rPr lang="en-NL" smtClean="0"/>
              <a:t>77</a:t>
            </a:fld>
            <a:endParaRPr lang="en-NL"/>
          </a:p>
        </p:txBody>
      </p:sp>
    </p:spTree>
    <p:extLst>
      <p:ext uri="{BB962C8B-B14F-4D97-AF65-F5344CB8AC3E}">
        <p14:creationId xmlns:p14="http://schemas.microsoft.com/office/powerpoint/2010/main" val="348877990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1_SF Title car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80DA36A-1C38-474C-8BA5-91B0D575BB8A}"/>
              </a:ext>
            </a:extLst>
          </p:cNvPr>
          <p:cNvSpPr/>
          <p:nvPr/>
        </p:nvSpPr>
        <p:spPr>
          <a:xfrm>
            <a:off x="673270" y="679541"/>
            <a:ext cx="6507169" cy="4106310"/>
          </a:xfrm>
          <a:prstGeom prst="rect">
            <a:avLst/>
          </a:prstGeom>
          <a:blipFill>
            <a:blip r:embed="rId2"/>
            <a:stretch>
              <a:fillRect/>
            </a:stretch>
          </a:blip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NL" sz="9762">
              <a:latin typeface="Marvel" pitchFamily="2" charset="0"/>
            </a:endParaRPr>
          </a:p>
        </p:txBody>
      </p:sp>
    </p:spTree>
    <p:extLst>
      <p:ext uri="{BB962C8B-B14F-4D97-AF65-F5344CB8AC3E}">
        <p14:creationId xmlns:p14="http://schemas.microsoft.com/office/powerpoint/2010/main" val="36002283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2_SF Green Card double">
    <p:bg>
      <p:bgPr>
        <a:solidFill>
          <a:schemeClr val="accent6">
            <a:lumMod val="50000"/>
          </a:schemeClr>
        </a:solidFill>
        <a:effectLst/>
      </p:bgPr>
    </p:bg>
    <p:spTree>
      <p:nvGrpSpPr>
        <p:cNvPr id="1" name=""/>
        <p:cNvGrpSpPr/>
        <p:nvPr/>
      </p:nvGrpSpPr>
      <p:grpSpPr>
        <a:xfrm>
          <a:off x="0" y="0"/>
          <a:ext cx="0" cy="0"/>
          <a:chOff x="0" y="0"/>
          <a:chExt cx="0" cy="0"/>
        </a:xfrm>
      </p:grpSpPr>
      <p:grpSp>
        <p:nvGrpSpPr>
          <p:cNvPr id="2" name="Groep 1">
            <a:extLst>
              <a:ext uri="{FF2B5EF4-FFF2-40B4-BE49-F238E27FC236}">
                <a16:creationId xmlns:a16="http://schemas.microsoft.com/office/drawing/2014/main" id="{BD98EC02-3175-BD6D-F3E4-2F9051A79C9C}"/>
              </a:ext>
            </a:extLst>
          </p:cNvPr>
          <p:cNvGrpSpPr/>
          <p:nvPr userDrawn="1"/>
        </p:nvGrpSpPr>
        <p:grpSpPr>
          <a:xfrm>
            <a:off x="2962857" y="3275831"/>
            <a:ext cx="1849858" cy="559962"/>
            <a:chOff x="2962857" y="3275831"/>
            <a:chExt cx="1849858" cy="559962"/>
          </a:xfrm>
        </p:grpSpPr>
        <p:sp>
          <p:nvSpPr>
            <p:cNvPr id="8" name="Diamond 7">
              <a:extLst>
                <a:ext uri="{FF2B5EF4-FFF2-40B4-BE49-F238E27FC236}">
                  <a16:creationId xmlns:a16="http://schemas.microsoft.com/office/drawing/2014/main" id="{BA9AA9C1-B36D-1B48-B90D-C30FF369FD99}"/>
                </a:ext>
              </a:extLst>
            </p:cNvPr>
            <p:cNvSpPr/>
            <p:nvPr/>
          </p:nvSpPr>
          <p:spPr>
            <a:xfrm rot="2684398">
              <a:off x="2962857" y="3285603"/>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9" name="Diamond 8">
              <a:extLst>
                <a:ext uri="{FF2B5EF4-FFF2-40B4-BE49-F238E27FC236}">
                  <a16:creationId xmlns:a16="http://schemas.microsoft.com/office/drawing/2014/main" id="{D7FF9DA6-82D3-A24F-94E9-15D36287CE3C}"/>
                </a:ext>
              </a:extLst>
            </p:cNvPr>
            <p:cNvSpPr/>
            <p:nvPr/>
          </p:nvSpPr>
          <p:spPr>
            <a:xfrm rot="2684398">
              <a:off x="3612691" y="327583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10" name="Diamond 9">
              <a:extLst>
                <a:ext uri="{FF2B5EF4-FFF2-40B4-BE49-F238E27FC236}">
                  <a16:creationId xmlns:a16="http://schemas.microsoft.com/office/drawing/2014/main" id="{D83E59DE-EC06-4E4C-AACF-72A7A350DB1D}"/>
                </a:ext>
              </a:extLst>
            </p:cNvPr>
            <p:cNvSpPr/>
            <p:nvPr/>
          </p:nvSpPr>
          <p:spPr>
            <a:xfrm rot="2684398">
              <a:off x="4262525" y="327583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grpSp>
      <p:sp>
        <p:nvSpPr>
          <p:cNvPr id="13" name="Title 12">
            <a:extLst>
              <a:ext uri="{FF2B5EF4-FFF2-40B4-BE49-F238E27FC236}">
                <a16:creationId xmlns:a16="http://schemas.microsoft.com/office/drawing/2014/main" id="{B684E015-55DF-9543-A6E6-226EBD214376}"/>
              </a:ext>
            </a:extLst>
          </p:cNvPr>
          <p:cNvSpPr>
            <a:spLocks noGrp="1"/>
          </p:cNvSpPr>
          <p:nvPr>
            <p:ph type="title"/>
          </p:nvPr>
        </p:nvSpPr>
        <p:spPr>
          <a:xfrm>
            <a:off x="719435" y="1547640"/>
            <a:ext cx="6336704" cy="1576187"/>
          </a:xfrm>
        </p:spPr>
        <p:txBody>
          <a:bodyPr>
            <a:noAutofit/>
          </a:bodyPr>
          <a:lstStyle>
            <a:lvl1pPr algn="ctr">
              <a:defRPr sz="4943" b="1">
                <a:solidFill>
                  <a:schemeClr val="bg1"/>
                </a:solidFill>
                <a:latin typeface="Manrope" pitchFamily="2" charset="0"/>
              </a:defRPr>
            </a:lvl1pPr>
          </a:lstStyle>
          <a:p>
            <a:r>
              <a:rPr lang="en-GB"/>
              <a:t>Click to edit Master title style</a:t>
            </a:r>
            <a:endParaRPr lang="en-NL" dirty="0"/>
          </a:p>
        </p:txBody>
      </p:sp>
    </p:spTree>
    <p:extLst>
      <p:ext uri="{BB962C8B-B14F-4D97-AF65-F5344CB8AC3E}">
        <p14:creationId xmlns:p14="http://schemas.microsoft.com/office/powerpoint/2010/main" val="4183710800"/>
      </p:ext>
    </p:extLst>
  </p:cSld>
  <p:clrMapOvr>
    <a:masterClrMapping/>
  </p:clrMapOvr>
  <p:extLst>
    <p:ext uri="{DCECCB84-F9BA-43D5-87BE-67443E8EF086}">
      <p15:sldGuideLst xmlns:p15="http://schemas.microsoft.com/office/powerpoint/2012/main">
        <p15:guide id="1" orient="horz" pos="1817">
          <p15:clr>
            <a:srgbClr val="FBAE40"/>
          </p15:clr>
        </p15:guide>
        <p15:guide id="2" pos="2519">
          <p15:clr>
            <a:srgbClr val="FBAE40"/>
          </p15:clr>
        </p15:guide>
        <p15:guide id="3" orient="horz" pos="1109">
          <p15:clr>
            <a:srgbClr val="FBAE40"/>
          </p15:clr>
        </p15:guide>
        <p15:guide id="4" orient="horz" pos="2524">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2_SF Green Card triple">
    <p:bg>
      <p:bgPr>
        <a:solidFill>
          <a:schemeClr val="accent6">
            <a:lumMod val="50000"/>
          </a:schemeClr>
        </a:solidFill>
        <a:effectLst/>
      </p:bgPr>
    </p:bg>
    <p:spTree>
      <p:nvGrpSpPr>
        <p:cNvPr id="1" name=""/>
        <p:cNvGrpSpPr/>
        <p:nvPr/>
      </p:nvGrpSpPr>
      <p:grpSpPr>
        <a:xfrm>
          <a:off x="0" y="0"/>
          <a:ext cx="0" cy="0"/>
          <a:chOff x="0" y="0"/>
          <a:chExt cx="0" cy="0"/>
        </a:xfrm>
      </p:grpSpPr>
      <p:grpSp>
        <p:nvGrpSpPr>
          <p:cNvPr id="2" name="Groep 1">
            <a:extLst>
              <a:ext uri="{FF2B5EF4-FFF2-40B4-BE49-F238E27FC236}">
                <a16:creationId xmlns:a16="http://schemas.microsoft.com/office/drawing/2014/main" id="{E651E06D-1FFA-D2C0-DE26-582AD1AC4087}"/>
              </a:ext>
            </a:extLst>
          </p:cNvPr>
          <p:cNvGrpSpPr/>
          <p:nvPr userDrawn="1"/>
        </p:nvGrpSpPr>
        <p:grpSpPr>
          <a:xfrm>
            <a:off x="2962857" y="3635871"/>
            <a:ext cx="1849858" cy="559962"/>
            <a:chOff x="2962857" y="3635871"/>
            <a:chExt cx="1849858" cy="559962"/>
          </a:xfrm>
        </p:grpSpPr>
        <p:sp>
          <p:nvSpPr>
            <p:cNvPr id="8" name="Diamond 7">
              <a:extLst>
                <a:ext uri="{FF2B5EF4-FFF2-40B4-BE49-F238E27FC236}">
                  <a16:creationId xmlns:a16="http://schemas.microsoft.com/office/drawing/2014/main" id="{BA9AA9C1-B36D-1B48-B90D-C30FF369FD99}"/>
                </a:ext>
              </a:extLst>
            </p:cNvPr>
            <p:cNvSpPr/>
            <p:nvPr/>
          </p:nvSpPr>
          <p:spPr>
            <a:xfrm rot="2704844">
              <a:off x="2962857" y="3645643"/>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9" name="Diamond 8">
              <a:extLst>
                <a:ext uri="{FF2B5EF4-FFF2-40B4-BE49-F238E27FC236}">
                  <a16:creationId xmlns:a16="http://schemas.microsoft.com/office/drawing/2014/main" id="{D7FF9DA6-82D3-A24F-94E9-15D36287CE3C}"/>
                </a:ext>
              </a:extLst>
            </p:cNvPr>
            <p:cNvSpPr/>
            <p:nvPr/>
          </p:nvSpPr>
          <p:spPr>
            <a:xfrm rot="2704844">
              <a:off x="3612691" y="363587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10" name="Diamond 9">
              <a:extLst>
                <a:ext uri="{FF2B5EF4-FFF2-40B4-BE49-F238E27FC236}">
                  <a16:creationId xmlns:a16="http://schemas.microsoft.com/office/drawing/2014/main" id="{D83E59DE-EC06-4E4C-AACF-72A7A350DB1D}"/>
                </a:ext>
              </a:extLst>
            </p:cNvPr>
            <p:cNvSpPr/>
            <p:nvPr/>
          </p:nvSpPr>
          <p:spPr>
            <a:xfrm rot="2704844">
              <a:off x="4262525" y="363587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grpSp>
      <p:sp>
        <p:nvSpPr>
          <p:cNvPr id="13" name="Title 12">
            <a:extLst>
              <a:ext uri="{FF2B5EF4-FFF2-40B4-BE49-F238E27FC236}">
                <a16:creationId xmlns:a16="http://schemas.microsoft.com/office/drawing/2014/main" id="{B684E015-55DF-9543-A6E6-226EBD214376}"/>
              </a:ext>
            </a:extLst>
          </p:cNvPr>
          <p:cNvSpPr>
            <a:spLocks noGrp="1"/>
          </p:cNvSpPr>
          <p:nvPr>
            <p:ph type="title"/>
          </p:nvPr>
        </p:nvSpPr>
        <p:spPr>
          <a:xfrm>
            <a:off x="719435" y="1115591"/>
            <a:ext cx="6336704" cy="2368275"/>
          </a:xfrm>
        </p:spPr>
        <p:txBody>
          <a:bodyPr>
            <a:noAutofit/>
          </a:bodyPr>
          <a:lstStyle>
            <a:lvl1pPr algn="ctr">
              <a:defRPr sz="4943" b="1">
                <a:solidFill>
                  <a:schemeClr val="bg1"/>
                </a:solidFill>
                <a:latin typeface="Manrope" pitchFamily="2" charset="0"/>
              </a:defRPr>
            </a:lvl1pPr>
          </a:lstStyle>
          <a:p>
            <a:r>
              <a:rPr lang="en-GB"/>
              <a:t>Click to edit Master title style</a:t>
            </a:r>
            <a:endParaRPr lang="en-NL" dirty="0"/>
          </a:p>
        </p:txBody>
      </p:sp>
    </p:spTree>
    <p:extLst>
      <p:ext uri="{BB962C8B-B14F-4D97-AF65-F5344CB8AC3E}">
        <p14:creationId xmlns:p14="http://schemas.microsoft.com/office/powerpoint/2010/main" val="2661475202"/>
      </p:ext>
    </p:extLst>
  </p:cSld>
  <p:clrMapOvr>
    <a:masterClrMapping/>
  </p:clrMapOvr>
  <p:extLst>
    <p:ext uri="{DCECCB84-F9BA-43D5-87BE-67443E8EF086}">
      <p15:sldGuideLst xmlns:p15="http://schemas.microsoft.com/office/powerpoint/2012/main">
        <p15:guide id="1" orient="horz" pos="1817">
          <p15:clr>
            <a:srgbClr val="FBAE40"/>
          </p15:clr>
        </p15:guide>
        <p15:guide id="2" pos="2519">
          <p15:clr>
            <a:srgbClr val="FBAE40"/>
          </p15:clr>
        </p15:guide>
        <p15:guide id="3" orient="horz" pos="873">
          <p15:clr>
            <a:srgbClr val="FBAE40"/>
          </p15:clr>
        </p15:guide>
        <p15:guide id="4" orient="horz" pos="276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1_SF Green Card single">
    <p:bg>
      <p:bgPr>
        <a:solidFill>
          <a:srgbClr val="941100"/>
        </a:solidFill>
        <a:effectLst/>
      </p:bgPr>
    </p:bg>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B684E015-55DF-9543-A6E6-226EBD214376}"/>
              </a:ext>
            </a:extLst>
          </p:cNvPr>
          <p:cNvSpPr>
            <a:spLocks noGrp="1"/>
          </p:cNvSpPr>
          <p:nvPr>
            <p:ph type="title"/>
          </p:nvPr>
        </p:nvSpPr>
        <p:spPr>
          <a:xfrm>
            <a:off x="719435" y="1979687"/>
            <a:ext cx="6336704" cy="792089"/>
          </a:xfrm>
        </p:spPr>
        <p:txBody>
          <a:bodyPr>
            <a:noAutofit/>
          </a:bodyPr>
          <a:lstStyle>
            <a:lvl1pPr algn="ctr">
              <a:defRPr sz="4943" b="1">
                <a:solidFill>
                  <a:schemeClr val="bg1"/>
                </a:solidFill>
                <a:latin typeface="Manrope" pitchFamily="2" charset="0"/>
              </a:defRPr>
            </a:lvl1pPr>
          </a:lstStyle>
          <a:p>
            <a:r>
              <a:rPr lang="en-GB" dirty="0"/>
              <a:t>Click to edit Master title style</a:t>
            </a:r>
            <a:endParaRPr lang="en-NL" dirty="0"/>
          </a:p>
        </p:txBody>
      </p:sp>
      <p:grpSp>
        <p:nvGrpSpPr>
          <p:cNvPr id="5" name="Groep 4">
            <a:extLst>
              <a:ext uri="{FF2B5EF4-FFF2-40B4-BE49-F238E27FC236}">
                <a16:creationId xmlns:a16="http://schemas.microsoft.com/office/drawing/2014/main" id="{79A5527C-AC48-F408-9A91-ED3CC1CE09EB}"/>
              </a:ext>
            </a:extLst>
          </p:cNvPr>
          <p:cNvGrpSpPr/>
          <p:nvPr userDrawn="1"/>
        </p:nvGrpSpPr>
        <p:grpSpPr>
          <a:xfrm>
            <a:off x="2962858" y="2910857"/>
            <a:ext cx="1849858" cy="540937"/>
            <a:chOff x="2962858" y="2910857"/>
            <a:chExt cx="1849858" cy="540937"/>
          </a:xfrm>
        </p:grpSpPr>
        <p:sp>
          <p:nvSpPr>
            <p:cNvPr id="3" name="Gelijkbenige driehoek 2">
              <a:extLst>
                <a:ext uri="{FF2B5EF4-FFF2-40B4-BE49-F238E27FC236}">
                  <a16:creationId xmlns:a16="http://schemas.microsoft.com/office/drawing/2014/main" id="{09099657-34F1-93EB-543F-74557F445806}"/>
                </a:ext>
              </a:extLst>
            </p:cNvPr>
            <p:cNvSpPr/>
            <p:nvPr userDrawn="1"/>
          </p:nvSpPr>
          <p:spPr>
            <a:xfrm>
              <a:off x="2962858" y="2911376"/>
              <a:ext cx="550190" cy="540418"/>
            </a:xfrm>
            <a:prstGeom prs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1" name="Gelijkbenige driehoek 10">
              <a:extLst>
                <a:ext uri="{FF2B5EF4-FFF2-40B4-BE49-F238E27FC236}">
                  <a16:creationId xmlns:a16="http://schemas.microsoft.com/office/drawing/2014/main" id="{207CDCF3-C3BD-0A44-B37A-5D52D32067AC}"/>
                </a:ext>
              </a:extLst>
            </p:cNvPr>
            <p:cNvSpPr/>
            <p:nvPr userDrawn="1"/>
          </p:nvSpPr>
          <p:spPr>
            <a:xfrm>
              <a:off x="3612692" y="2911376"/>
              <a:ext cx="550190" cy="540418"/>
            </a:xfrm>
            <a:prstGeom prs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2" name="Gelijkbenige driehoek 11">
              <a:extLst>
                <a:ext uri="{FF2B5EF4-FFF2-40B4-BE49-F238E27FC236}">
                  <a16:creationId xmlns:a16="http://schemas.microsoft.com/office/drawing/2014/main" id="{185B5993-8480-3EFE-DF77-9273EEC4B238}"/>
                </a:ext>
              </a:extLst>
            </p:cNvPr>
            <p:cNvSpPr/>
            <p:nvPr userDrawn="1"/>
          </p:nvSpPr>
          <p:spPr>
            <a:xfrm>
              <a:off x="4262526" y="2910857"/>
              <a:ext cx="550190" cy="540418"/>
            </a:xfrm>
            <a:prstGeom prs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grpSp>
    </p:spTree>
    <p:extLst>
      <p:ext uri="{BB962C8B-B14F-4D97-AF65-F5344CB8AC3E}">
        <p14:creationId xmlns:p14="http://schemas.microsoft.com/office/powerpoint/2010/main" val="4267724126"/>
      </p:ext>
    </p:extLst>
  </p:cSld>
  <p:clrMapOvr>
    <a:masterClrMapping/>
  </p:clrMapOvr>
  <p:extLst>
    <p:ext uri="{DCECCB84-F9BA-43D5-87BE-67443E8EF086}">
      <p15:sldGuideLst xmlns:p15="http://schemas.microsoft.com/office/powerpoint/2012/main">
        <p15:guide id="1" orient="horz" pos="1817">
          <p15:clr>
            <a:srgbClr val="FBAE40"/>
          </p15:clr>
        </p15:guide>
        <p15:guide id="2" pos="2519">
          <p15:clr>
            <a:srgbClr val="FBAE40"/>
          </p15:clr>
        </p15:guide>
        <p15:guide id="3" orient="horz" pos="1344">
          <p15:clr>
            <a:srgbClr val="FBAE40"/>
          </p15:clr>
        </p15:guide>
        <p15:guide id="4" orient="horz" pos="2289">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1_SF Green Card double">
    <p:bg>
      <p:bgPr>
        <a:solidFill>
          <a:srgbClr val="941100"/>
        </a:solidFill>
        <a:effectLst/>
      </p:bgPr>
    </p:bg>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B684E015-55DF-9543-A6E6-226EBD214376}"/>
              </a:ext>
            </a:extLst>
          </p:cNvPr>
          <p:cNvSpPr>
            <a:spLocks noGrp="1"/>
          </p:cNvSpPr>
          <p:nvPr>
            <p:ph type="title"/>
          </p:nvPr>
        </p:nvSpPr>
        <p:spPr>
          <a:xfrm>
            <a:off x="719435" y="1547640"/>
            <a:ext cx="6336704" cy="1576187"/>
          </a:xfrm>
        </p:spPr>
        <p:txBody>
          <a:bodyPr>
            <a:noAutofit/>
          </a:bodyPr>
          <a:lstStyle>
            <a:lvl1pPr algn="ctr">
              <a:defRPr sz="4943" b="1">
                <a:solidFill>
                  <a:schemeClr val="bg1"/>
                </a:solidFill>
                <a:latin typeface="Manrope" pitchFamily="2" charset="0"/>
              </a:defRPr>
            </a:lvl1pPr>
          </a:lstStyle>
          <a:p>
            <a:r>
              <a:rPr lang="en-GB"/>
              <a:t>Click to edit Master title style</a:t>
            </a:r>
            <a:endParaRPr lang="en-NL" dirty="0"/>
          </a:p>
        </p:txBody>
      </p:sp>
      <p:grpSp>
        <p:nvGrpSpPr>
          <p:cNvPr id="16" name="Groep 15">
            <a:extLst>
              <a:ext uri="{FF2B5EF4-FFF2-40B4-BE49-F238E27FC236}">
                <a16:creationId xmlns:a16="http://schemas.microsoft.com/office/drawing/2014/main" id="{5CBED1A5-10CD-D62F-F660-66C86415A611}"/>
              </a:ext>
            </a:extLst>
          </p:cNvPr>
          <p:cNvGrpSpPr/>
          <p:nvPr userDrawn="1"/>
        </p:nvGrpSpPr>
        <p:grpSpPr>
          <a:xfrm>
            <a:off x="2962857" y="3295375"/>
            <a:ext cx="1849858" cy="540937"/>
            <a:chOff x="2962858" y="2910857"/>
            <a:chExt cx="1849858" cy="540937"/>
          </a:xfrm>
        </p:grpSpPr>
        <p:sp>
          <p:nvSpPr>
            <p:cNvPr id="17" name="Gelijkbenige driehoek 16">
              <a:extLst>
                <a:ext uri="{FF2B5EF4-FFF2-40B4-BE49-F238E27FC236}">
                  <a16:creationId xmlns:a16="http://schemas.microsoft.com/office/drawing/2014/main" id="{E66972E0-1983-06F7-72E0-05CF910EA216}"/>
                </a:ext>
              </a:extLst>
            </p:cNvPr>
            <p:cNvSpPr/>
            <p:nvPr userDrawn="1"/>
          </p:nvSpPr>
          <p:spPr>
            <a:xfrm>
              <a:off x="2962858" y="2911376"/>
              <a:ext cx="550190" cy="540418"/>
            </a:xfrm>
            <a:prstGeom prs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8" name="Gelijkbenige driehoek 17">
              <a:extLst>
                <a:ext uri="{FF2B5EF4-FFF2-40B4-BE49-F238E27FC236}">
                  <a16:creationId xmlns:a16="http://schemas.microsoft.com/office/drawing/2014/main" id="{873F5CE6-BE7B-152F-6ADC-E32AA46C9F2A}"/>
                </a:ext>
              </a:extLst>
            </p:cNvPr>
            <p:cNvSpPr/>
            <p:nvPr userDrawn="1"/>
          </p:nvSpPr>
          <p:spPr>
            <a:xfrm>
              <a:off x="3612692" y="2911376"/>
              <a:ext cx="550190" cy="540418"/>
            </a:xfrm>
            <a:prstGeom prs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9" name="Gelijkbenige driehoek 18">
              <a:extLst>
                <a:ext uri="{FF2B5EF4-FFF2-40B4-BE49-F238E27FC236}">
                  <a16:creationId xmlns:a16="http://schemas.microsoft.com/office/drawing/2014/main" id="{F9FC7E0C-3B9E-AA0C-02E7-E74E490BC745}"/>
                </a:ext>
              </a:extLst>
            </p:cNvPr>
            <p:cNvSpPr/>
            <p:nvPr userDrawn="1"/>
          </p:nvSpPr>
          <p:spPr>
            <a:xfrm>
              <a:off x="4262526" y="2910857"/>
              <a:ext cx="550190" cy="540418"/>
            </a:xfrm>
            <a:prstGeom prs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grpSp>
    </p:spTree>
    <p:extLst>
      <p:ext uri="{BB962C8B-B14F-4D97-AF65-F5344CB8AC3E}">
        <p14:creationId xmlns:p14="http://schemas.microsoft.com/office/powerpoint/2010/main" val="1058225253"/>
      </p:ext>
    </p:extLst>
  </p:cSld>
  <p:clrMapOvr>
    <a:masterClrMapping/>
  </p:clrMapOvr>
  <p:extLst>
    <p:ext uri="{DCECCB84-F9BA-43D5-87BE-67443E8EF086}">
      <p15:sldGuideLst xmlns:p15="http://schemas.microsoft.com/office/powerpoint/2012/main">
        <p15:guide id="1" orient="horz" pos="1817">
          <p15:clr>
            <a:srgbClr val="FBAE40"/>
          </p15:clr>
        </p15:guide>
        <p15:guide id="2" pos="2519">
          <p15:clr>
            <a:srgbClr val="FBAE40"/>
          </p15:clr>
        </p15:guide>
        <p15:guide id="3" orient="horz" pos="1109">
          <p15:clr>
            <a:srgbClr val="FBAE40"/>
          </p15:clr>
        </p15:guide>
        <p15:guide id="4" orient="horz" pos="2524">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1_SF Green Card triple">
    <p:bg>
      <p:bgPr>
        <a:solidFill>
          <a:srgbClr val="941100"/>
        </a:solidFill>
        <a:effectLst/>
      </p:bgPr>
    </p:bg>
    <p:spTree>
      <p:nvGrpSpPr>
        <p:cNvPr id="1" name=""/>
        <p:cNvGrpSpPr/>
        <p:nvPr/>
      </p:nvGrpSpPr>
      <p:grpSpPr>
        <a:xfrm>
          <a:off x="0" y="0"/>
          <a:ext cx="0" cy="0"/>
          <a:chOff x="0" y="0"/>
          <a:chExt cx="0" cy="0"/>
        </a:xfrm>
      </p:grpSpPr>
      <p:grpSp>
        <p:nvGrpSpPr>
          <p:cNvPr id="16" name="Groep 15">
            <a:extLst>
              <a:ext uri="{FF2B5EF4-FFF2-40B4-BE49-F238E27FC236}">
                <a16:creationId xmlns:a16="http://schemas.microsoft.com/office/drawing/2014/main" id="{4D2822C1-D4F7-0BC6-77BE-2FD4AC768B29}"/>
              </a:ext>
            </a:extLst>
          </p:cNvPr>
          <p:cNvGrpSpPr/>
          <p:nvPr userDrawn="1"/>
        </p:nvGrpSpPr>
        <p:grpSpPr>
          <a:xfrm>
            <a:off x="2962858" y="3645383"/>
            <a:ext cx="1849858" cy="540937"/>
            <a:chOff x="2962858" y="2910857"/>
            <a:chExt cx="1849858" cy="540937"/>
          </a:xfrm>
        </p:grpSpPr>
        <p:sp>
          <p:nvSpPr>
            <p:cNvPr id="17" name="Gelijkbenige driehoek 16">
              <a:extLst>
                <a:ext uri="{FF2B5EF4-FFF2-40B4-BE49-F238E27FC236}">
                  <a16:creationId xmlns:a16="http://schemas.microsoft.com/office/drawing/2014/main" id="{B823F579-5759-05B2-C0E4-4F882D21D3B0}"/>
                </a:ext>
              </a:extLst>
            </p:cNvPr>
            <p:cNvSpPr/>
            <p:nvPr userDrawn="1"/>
          </p:nvSpPr>
          <p:spPr>
            <a:xfrm>
              <a:off x="2962858" y="2911376"/>
              <a:ext cx="550190" cy="540418"/>
            </a:xfrm>
            <a:prstGeom prs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8" name="Gelijkbenige driehoek 17">
              <a:extLst>
                <a:ext uri="{FF2B5EF4-FFF2-40B4-BE49-F238E27FC236}">
                  <a16:creationId xmlns:a16="http://schemas.microsoft.com/office/drawing/2014/main" id="{DC2CACED-7FC7-E32C-3A70-D8D6EDBFC838}"/>
                </a:ext>
              </a:extLst>
            </p:cNvPr>
            <p:cNvSpPr/>
            <p:nvPr userDrawn="1"/>
          </p:nvSpPr>
          <p:spPr>
            <a:xfrm>
              <a:off x="3612692" y="2911376"/>
              <a:ext cx="550190" cy="540418"/>
            </a:xfrm>
            <a:prstGeom prs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9" name="Gelijkbenige driehoek 18">
              <a:extLst>
                <a:ext uri="{FF2B5EF4-FFF2-40B4-BE49-F238E27FC236}">
                  <a16:creationId xmlns:a16="http://schemas.microsoft.com/office/drawing/2014/main" id="{A0286DE8-EC47-091E-2917-8180F8A47C57}"/>
                </a:ext>
              </a:extLst>
            </p:cNvPr>
            <p:cNvSpPr/>
            <p:nvPr userDrawn="1"/>
          </p:nvSpPr>
          <p:spPr>
            <a:xfrm>
              <a:off x="4262526" y="2910857"/>
              <a:ext cx="550190" cy="540418"/>
            </a:xfrm>
            <a:prstGeom prs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grpSp>
      <p:sp>
        <p:nvSpPr>
          <p:cNvPr id="13" name="Title 12">
            <a:extLst>
              <a:ext uri="{FF2B5EF4-FFF2-40B4-BE49-F238E27FC236}">
                <a16:creationId xmlns:a16="http://schemas.microsoft.com/office/drawing/2014/main" id="{B684E015-55DF-9543-A6E6-226EBD214376}"/>
              </a:ext>
            </a:extLst>
          </p:cNvPr>
          <p:cNvSpPr>
            <a:spLocks noGrp="1"/>
          </p:cNvSpPr>
          <p:nvPr>
            <p:ph type="title"/>
          </p:nvPr>
        </p:nvSpPr>
        <p:spPr>
          <a:xfrm>
            <a:off x="719435" y="1115591"/>
            <a:ext cx="6336704" cy="2368275"/>
          </a:xfrm>
        </p:spPr>
        <p:txBody>
          <a:bodyPr>
            <a:noAutofit/>
          </a:bodyPr>
          <a:lstStyle>
            <a:lvl1pPr algn="ctr">
              <a:defRPr sz="4943" b="1">
                <a:solidFill>
                  <a:schemeClr val="bg1"/>
                </a:solidFill>
                <a:latin typeface="Manrope" pitchFamily="2" charset="0"/>
              </a:defRPr>
            </a:lvl1pPr>
          </a:lstStyle>
          <a:p>
            <a:r>
              <a:rPr lang="en-GB"/>
              <a:t>Click to edit Master title style</a:t>
            </a:r>
            <a:endParaRPr lang="en-NL" dirty="0"/>
          </a:p>
        </p:txBody>
      </p:sp>
    </p:spTree>
    <p:extLst>
      <p:ext uri="{BB962C8B-B14F-4D97-AF65-F5344CB8AC3E}">
        <p14:creationId xmlns:p14="http://schemas.microsoft.com/office/powerpoint/2010/main" val="2066994781"/>
      </p:ext>
    </p:extLst>
  </p:cSld>
  <p:clrMapOvr>
    <a:masterClrMapping/>
  </p:clrMapOvr>
  <p:extLst>
    <p:ext uri="{DCECCB84-F9BA-43D5-87BE-67443E8EF086}">
      <p15:sldGuideLst xmlns:p15="http://schemas.microsoft.com/office/powerpoint/2012/main">
        <p15:guide id="1" orient="horz" pos="1817">
          <p15:clr>
            <a:srgbClr val="FBAE40"/>
          </p15:clr>
        </p15:guide>
        <p15:guide id="2" pos="2519">
          <p15:clr>
            <a:srgbClr val="FBAE40"/>
          </p15:clr>
        </p15:guide>
        <p15:guide id="3" orient="horz" pos="873">
          <p15:clr>
            <a:srgbClr val="FBAE40"/>
          </p15:clr>
        </p15:guide>
        <p15:guide id="4" orient="horz" pos="276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F Purple Card single">
    <p:bg>
      <p:bgPr>
        <a:solidFill>
          <a:srgbClr val="7030A0"/>
        </a:solidFill>
        <a:effectLst/>
      </p:bgPr>
    </p:bg>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B684E015-55DF-9543-A6E6-226EBD214376}"/>
              </a:ext>
            </a:extLst>
          </p:cNvPr>
          <p:cNvSpPr>
            <a:spLocks noGrp="1"/>
          </p:cNvSpPr>
          <p:nvPr>
            <p:ph type="title"/>
          </p:nvPr>
        </p:nvSpPr>
        <p:spPr>
          <a:xfrm>
            <a:off x="719435" y="1979687"/>
            <a:ext cx="6336704" cy="792089"/>
          </a:xfrm>
        </p:spPr>
        <p:txBody>
          <a:bodyPr>
            <a:noAutofit/>
          </a:bodyPr>
          <a:lstStyle>
            <a:lvl1pPr algn="ctr">
              <a:defRPr sz="4943" b="1">
                <a:solidFill>
                  <a:schemeClr val="bg1"/>
                </a:solidFill>
                <a:latin typeface="Manrope" pitchFamily="2" charset="0"/>
              </a:defRPr>
            </a:lvl1pPr>
          </a:lstStyle>
          <a:p>
            <a:r>
              <a:rPr lang="en-GB"/>
              <a:t>Click to edit Master title style</a:t>
            </a:r>
            <a:endParaRPr lang="en-NL" dirty="0"/>
          </a:p>
        </p:txBody>
      </p:sp>
      <p:grpSp>
        <p:nvGrpSpPr>
          <p:cNvPr id="15" name="Group 14">
            <a:extLst>
              <a:ext uri="{FF2B5EF4-FFF2-40B4-BE49-F238E27FC236}">
                <a16:creationId xmlns:a16="http://schemas.microsoft.com/office/drawing/2014/main" id="{820C60EC-2F2F-6D47-9DF0-612797885783}"/>
              </a:ext>
            </a:extLst>
          </p:cNvPr>
          <p:cNvGrpSpPr/>
          <p:nvPr/>
        </p:nvGrpSpPr>
        <p:grpSpPr>
          <a:xfrm>
            <a:off x="3083369" y="2915792"/>
            <a:ext cx="1608838" cy="456633"/>
            <a:chOff x="3071037" y="3275831"/>
            <a:chExt cx="1608838" cy="456633"/>
          </a:xfrm>
        </p:grpSpPr>
        <p:sp>
          <p:nvSpPr>
            <p:cNvPr id="16" name="Oval 15">
              <a:extLst>
                <a:ext uri="{FF2B5EF4-FFF2-40B4-BE49-F238E27FC236}">
                  <a16:creationId xmlns:a16="http://schemas.microsoft.com/office/drawing/2014/main" id="{0C4D6782-4BC5-474E-918A-6E50DA0E7190}"/>
                </a:ext>
              </a:extLst>
            </p:cNvPr>
            <p:cNvSpPr/>
            <p:nvPr/>
          </p:nvSpPr>
          <p:spPr>
            <a:xfrm>
              <a:off x="3071037" y="3275834"/>
              <a:ext cx="456710" cy="4566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17" name="Oval 16">
              <a:extLst>
                <a:ext uri="{FF2B5EF4-FFF2-40B4-BE49-F238E27FC236}">
                  <a16:creationId xmlns:a16="http://schemas.microsoft.com/office/drawing/2014/main" id="{D0931F89-E494-F847-9320-BFE47B71171B}"/>
                </a:ext>
              </a:extLst>
            </p:cNvPr>
            <p:cNvSpPr/>
            <p:nvPr/>
          </p:nvSpPr>
          <p:spPr>
            <a:xfrm>
              <a:off x="3659433" y="3275832"/>
              <a:ext cx="456710" cy="4566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18" name="Oval 17">
              <a:extLst>
                <a:ext uri="{FF2B5EF4-FFF2-40B4-BE49-F238E27FC236}">
                  <a16:creationId xmlns:a16="http://schemas.microsoft.com/office/drawing/2014/main" id="{D955E520-0FC9-554F-80A6-322FD212AB3E}"/>
                </a:ext>
              </a:extLst>
            </p:cNvPr>
            <p:cNvSpPr/>
            <p:nvPr/>
          </p:nvSpPr>
          <p:spPr>
            <a:xfrm>
              <a:off x="4223165" y="3275831"/>
              <a:ext cx="456710" cy="4566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grpSp>
    </p:spTree>
    <p:extLst>
      <p:ext uri="{BB962C8B-B14F-4D97-AF65-F5344CB8AC3E}">
        <p14:creationId xmlns:p14="http://schemas.microsoft.com/office/powerpoint/2010/main" val="221983087"/>
      </p:ext>
    </p:extLst>
  </p:cSld>
  <p:clrMapOvr>
    <a:masterClrMapping/>
  </p:clrMapOvr>
  <p:extLst>
    <p:ext uri="{DCECCB84-F9BA-43D5-87BE-67443E8EF086}">
      <p15:sldGuideLst xmlns:p15="http://schemas.microsoft.com/office/powerpoint/2012/main">
        <p15:guide id="1" orient="horz" pos="1817">
          <p15:clr>
            <a:srgbClr val="FBAE40"/>
          </p15:clr>
        </p15:guide>
        <p15:guide id="2" pos="2519">
          <p15:clr>
            <a:srgbClr val="FBAE40"/>
          </p15:clr>
        </p15:guide>
        <p15:guide id="3" orient="horz" pos="1344">
          <p15:clr>
            <a:srgbClr val="FBAE40"/>
          </p15:clr>
        </p15:guide>
        <p15:guide id="4" orient="horz" pos="2289">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F Purple Card double">
    <p:bg>
      <p:bgPr>
        <a:solidFill>
          <a:srgbClr val="7030A0"/>
        </a:solidFill>
        <a:effectLst/>
      </p:bgPr>
    </p:bg>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B684E015-55DF-9543-A6E6-226EBD214376}"/>
              </a:ext>
            </a:extLst>
          </p:cNvPr>
          <p:cNvSpPr>
            <a:spLocks noGrp="1"/>
          </p:cNvSpPr>
          <p:nvPr>
            <p:ph type="title"/>
          </p:nvPr>
        </p:nvSpPr>
        <p:spPr>
          <a:xfrm>
            <a:off x="719435" y="1547640"/>
            <a:ext cx="6336704" cy="1576187"/>
          </a:xfrm>
        </p:spPr>
        <p:txBody>
          <a:bodyPr>
            <a:noAutofit/>
          </a:bodyPr>
          <a:lstStyle>
            <a:lvl1pPr algn="ctr">
              <a:defRPr sz="4943" b="1">
                <a:solidFill>
                  <a:schemeClr val="bg1"/>
                </a:solidFill>
                <a:latin typeface="Manrope" pitchFamily="2" charset="0"/>
              </a:defRPr>
            </a:lvl1pPr>
          </a:lstStyle>
          <a:p>
            <a:r>
              <a:rPr lang="en-GB"/>
              <a:t>Click to edit Master title style</a:t>
            </a:r>
            <a:endParaRPr lang="en-NL" dirty="0"/>
          </a:p>
        </p:txBody>
      </p:sp>
      <p:grpSp>
        <p:nvGrpSpPr>
          <p:cNvPr id="2" name="Group 1">
            <a:extLst>
              <a:ext uri="{FF2B5EF4-FFF2-40B4-BE49-F238E27FC236}">
                <a16:creationId xmlns:a16="http://schemas.microsoft.com/office/drawing/2014/main" id="{73F77197-5E69-2C47-9DD6-8CFAB7E9CEA2}"/>
              </a:ext>
            </a:extLst>
          </p:cNvPr>
          <p:cNvGrpSpPr/>
          <p:nvPr/>
        </p:nvGrpSpPr>
        <p:grpSpPr>
          <a:xfrm>
            <a:off x="3071037" y="3275832"/>
            <a:ext cx="1608838" cy="456633"/>
            <a:chOff x="3071037" y="3275831"/>
            <a:chExt cx="1608838" cy="456633"/>
          </a:xfrm>
        </p:grpSpPr>
        <p:sp>
          <p:nvSpPr>
            <p:cNvPr id="17" name="Oval 16">
              <a:extLst>
                <a:ext uri="{FF2B5EF4-FFF2-40B4-BE49-F238E27FC236}">
                  <a16:creationId xmlns:a16="http://schemas.microsoft.com/office/drawing/2014/main" id="{EC48C407-F50A-1E4B-8007-274D2CA7F92C}"/>
                </a:ext>
              </a:extLst>
            </p:cNvPr>
            <p:cNvSpPr/>
            <p:nvPr/>
          </p:nvSpPr>
          <p:spPr>
            <a:xfrm>
              <a:off x="3071037" y="3275834"/>
              <a:ext cx="456710" cy="4566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18" name="Oval 17">
              <a:extLst>
                <a:ext uri="{FF2B5EF4-FFF2-40B4-BE49-F238E27FC236}">
                  <a16:creationId xmlns:a16="http://schemas.microsoft.com/office/drawing/2014/main" id="{E30B6E7E-487D-7445-A4B7-30C602D743F7}"/>
                </a:ext>
              </a:extLst>
            </p:cNvPr>
            <p:cNvSpPr/>
            <p:nvPr/>
          </p:nvSpPr>
          <p:spPr>
            <a:xfrm>
              <a:off x="3659433" y="3275832"/>
              <a:ext cx="456710" cy="4566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19" name="Oval 18">
              <a:extLst>
                <a:ext uri="{FF2B5EF4-FFF2-40B4-BE49-F238E27FC236}">
                  <a16:creationId xmlns:a16="http://schemas.microsoft.com/office/drawing/2014/main" id="{2E04C47A-7ABC-4840-B764-7AB801AE1035}"/>
                </a:ext>
              </a:extLst>
            </p:cNvPr>
            <p:cNvSpPr/>
            <p:nvPr/>
          </p:nvSpPr>
          <p:spPr>
            <a:xfrm>
              <a:off x="4223165" y="3275831"/>
              <a:ext cx="456710" cy="4566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grpSp>
    </p:spTree>
    <p:extLst>
      <p:ext uri="{BB962C8B-B14F-4D97-AF65-F5344CB8AC3E}">
        <p14:creationId xmlns:p14="http://schemas.microsoft.com/office/powerpoint/2010/main" val="1761158686"/>
      </p:ext>
    </p:extLst>
  </p:cSld>
  <p:clrMapOvr>
    <a:masterClrMapping/>
  </p:clrMapOvr>
  <p:extLst>
    <p:ext uri="{DCECCB84-F9BA-43D5-87BE-67443E8EF086}">
      <p15:sldGuideLst xmlns:p15="http://schemas.microsoft.com/office/powerpoint/2012/main">
        <p15:guide id="1" orient="horz" pos="1817">
          <p15:clr>
            <a:srgbClr val="FBAE40"/>
          </p15:clr>
        </p15:guide>
        <p15:guide id="2" pos="2519">
          <p15:clr>
            <a:srgbClr val="FBAE40"/>
          </p15:clr>
        </p15:guide>
        <p15:guide id="3" orient="horz" pos="1109">
          <p15:clr>
            <a:srgbClr val="FBAE40"/>
          </p15:clr>
        </p15:guide>
        <p15:guide id="4" orient="horz" pos="2524">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F Purple Card triple">
    <p:bg>
      <p:bgPr>
        <a:solidFill>
          <a:srgbClr val="7030A0"/>
        </a:solidFill>
        <a:effectLst/>
      </p:bgPr>
    </p:bg>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B684E015-55DF-9543-A6E6-226EBD214376}"/>
              </a:ext>
            </a:extLst>
          </p:cNvPr>
          <p:cNvSpPr>
            <a:spLocks noGrp="1"/>
          </p:cNvSpPr>
          <p:nvPr>
            <p:ph type="title"/>
          </p:nvPr>
        </p:nvSpPr>
        <p:spPr>
          <a:xfrm>
            <a:off x="719435" y="1115591"/>
            <a:ext cx="6336704" cy="2368275"/>
          </a:xfrm>
        </p:spPr>
        <p:txBody>
          <a:bodyPr>
            <a:noAutofit/>
          </a:bodyPr>
          <a:lstStyle>
            <a:lvl1pPr algn="ctr">
              <a:defRPr sz="4943" b="1">
                <a:solidFill>
                  <a:schemeClr val="bg1"/>
                </a:solidFill>
                <a:latin typeface="Manrope" pitchFamily="2" charset="0"/>
              </a:defRPr>
            </a:lvl1pPr>
          </a:lstStyle>
          <a:p>
            <a:r>
              <a:rPr lang="en-GB"/>
              <a:t>Click to edit Master title style</a:t>
            </a:r>
            <a:endParaRPr lang="en-NL" dirty="0"/>
          </a:p>
        </p:txBody>
      </p:sp>
      <p:grpSp>
        <p:nvGrpSpPr>
          <p:cNvPr id="20" name="Group 19">
            <a:extLst>
              <a:ext uri="{FF2B5EF4-FFF2-40B4-BE49-F238E27FC236}">
                <a16:creationId xmlns:a16="http://schemas.microsoft.com/office/drawing/2014/main" id="{C34ED96A-C81E-0A42-9CF6-E4D81333DE69}"/>
              </a:ext>
            </a:extLst>
          </p:cNvPr>
          <p:cNvGrpSpPr/>
          <p:nvPr/>
        </p:nvGrpSpPr>
        <p:grpSpPr>
          <a:xfrm>
            <a:off x="3083368" y="3635872"/>
            <a:ext cx="1608838" cy="456633"/>
            <a:chOff x="3071037" y="3275831"/>
            <a:chExt cx="1608838" cy="456633"/>
          </a:xfrm>
        </p:grpSpPr>
        <p:sp>
          <p:nvSpPr>
            <p:cNvPr id="21" name="Oval 20">
              <a:extLst>
                <a:ext uri="{FF2B5EF4-FFF2-40B4-BE49-F238E27FC236}">
                  <a16:creationId xmlns:a16="http://schemas.microsoft.com/office/drawing/2014/main" id="{8C11837A-7E93-4D49-83B1-51B53EAAD09E}"/>
                </a:ext>
              </a:extLst>
            </p:cNvPr>
            <p:cNvSpPr/>
            <p:nvPr/>
          </p:nvSpPr>
          <p:spPr>
            <a:xfrm>
              <a:off x="3071037" y="3275834"/>
              <a:ext cx="456710" cy="4566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22" name="Oval 21">
              <a:extLst>
                <a:ext uri="{FF2B5EF4-FFF2-40B4-BE49-F238E27FC236}">
                  <a16:creationId xmlns:a16="http://schemas.microsoft.com/office/drawing/2014/main" id="{089C0636-C6CD-FA4D-ADFE-E024B3268805}"/>
                </a:ext>
              </a:extLst>
            </p:cNvPr>
            <p:cNvSpPr/>
            <p:nvPr/>
          </p:nvSpPr>
          <p:spPr>
            <a:xfrm>
              <a:off x="3659433" y="3275832"/>
              <a:ext cx="456710" cy="4566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23" name="Oval 22">
              <a:extLst>
                <a:ext uri="{FF2B5EF4-FFF2-40B4-BE49-F238E27FC236}">
                  <a16:creationId xmlns:a16="http://schemas.microsoft.com/office/drawing/2014/main" id="{9B3A0C57-9FB3-4D4E-8AB4-101445966097}"/>
                </a:ext>
              </a:extLst>
            </p:cNvPr>
            <p:cNvSpPr/>
            <p:nvPr/>
          </p:nvSpPr>
          <p:spPr>
            <a:xfrm>
              <a:off x="4223165" y="3275831"/>
              <a:ext cx="456710" cy="4566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grpSp>
    </p:spTree>
    <p:extLst>
      <p:ext uri="{BB962C8B-B14F-4D97-AF65-F5344CB8AC3E}">
        <p14:creationId xmlns:p14="http://schemas.microsoft.com/office/powerpoint/2010/main" val="2454178207"/>
      </p:ext>
    </p:extLst>
  </p:cSld>
  <p:clrMapOvr>
    <a:masterClrMapping/>
  </p:clrMapOvr>
  <p:extLst>
    <p:ext uri="{DCECCB84-F9BA-43D5-87BE-67443E8EF086}">
      <p15:sldGuideLst xmlns:p15="http://schemas.microsoft.com/office/powerpoint/2012/main">
        <p15:guide id="1" orient="horz" pos="1817">
          <p15:clr>
            <a:srgbClr val="FBAE40"/>
          </p15:clr>
        </p15:guide>
        <p15:guide id="2" pos="2519">
          <p15:clr>
            <a:srgbClr val="FBAE40"/>
          </p15:clr>
        </p15:guide>
        <p15:guide id="3" orient="horz" pos="873">
          <p15:clr>
            <a:srgbClr val="FBAE40"/>
          </p15:clr>
        </p15:guide>
        <p15:guide id="4" orient="horz" pos="276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1_SF Purple Card single">
    <p:bg>
      <p:bgPr>
        <a:solidFill>
          <a:srgbClr val="002060"/>
        </a:solidFill>
        <a:effectLst/>
      </p:bgPr>
    </p:bg>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B684E015-55DF-9543-A6E6-226EBD214376}"/>
              </a:ext>
            </a:extLst>
          </p:cNvPr>
          <p:cNvSpPr>
            <a:spLocks noGrp="1"/>
          </p:cNvSpPr>
          <p:nvPr>
            <p:ph type="title"/>
          </p:nvPr>
        </p:nvSpPr>
        <p:spPr>
          <a:xfrm>
            <a:off x="719435" y="1979687"/>
            <a:ext cx="6336704" cy="792089"/>
          </a:xfrm>
        </p:spPr>
        <p:txBody>
          <a:bodyPr>
            <a:noAutofit/>
          </a:bodyPr>
          <a:lstStyle>
            <a:lvl1pPr algn="ctr">
              <a:defRPr sz="4943" b="1">
                <a:solidFill>
                  <a:schemeClr val="bg1"/>
                </a:solidFill>
                <a:latin typeface="Manrope" pitchFamily="2" charset="0"/>
              </a:defRPr>
            </a:lvl1pPr>
          </a:lstStyle>
          <a:p>
            <a:r>
              <a:rPr lang="en-GB"/>
              <a:t>Click to edit Master title style</a:t>
            </a:r>
            <a:endParaRPr lang="en-NL" dirty="0"/>
          </a:p>
        </p:txBody>
      </p:sp>
      <p:grpSp>
        <p:nvGrpSpPr>
          <p:cNvPr id="15" name="Group 14">
            <a:extLst>
              <a:ext uri="{FF2B5EF4-FFF2-40B4-BE49-F238E27FC236}">
                <a16:creationId xmlns:a16="http://schemas.microsoft.com/office/drawing/2014/main" id="{820C60EC-2F2F-6D47-9DF0-612797885783}"/>
              </a:ext>
            </a:extLst>
          </p:cNvPr>
          <p:cNvGrpSpPr/>
          <p:nvPr/>
        </p:nvGrpSpPr>
        <p:grpSpPr>
          <a:xfrm>
            <a:off x="3083369" y="2915792"/>
            <a:ext cx="1608838" cy="456633"/>
            <a:chOff x="3071037" y="3275831"/>
            <a:chExt cx="1608838" cy="456633"/>
          </a:xfrm>
          <a:pattFill prst="wdDnDiag">
            <a:fgClr>
              <a:srgbClr val="002060"/>
            </a:fgClr>
            <a:bgClr>
              <a:schemeClr val="bg1"/>
            </a:bgClr>
          </a:pattFill>
        </p:grpSpPr>
        <p:sp>
          <p:nvSpPr>
            <p:cNvPr id="16" name="Oval 15">
              <a:extLst>
                <a:ext uri="{FF2B5EF4-FFF2-40B4-BE49-F238E27FC236}">
                  <a16:creationId xmlns:a16="http://schemas.microsoft.com/office/drawing/2014/main" id="{0C4D6782-4BC5-474E-918A-6E50DA0E7190}"/>
                </a:ext>
              </a:extLst>
            </p:cNvPr>
            <p:cNvSpPr/>
            <p:nvPr/>
          </p:nvSpPr>
          <p:spPr>
            <a:xfrm>
              <a:off x="3071037" y="3275834"/>
              <a:ext cx="456710" cy="456630"/>
            </a:xfrm>
            <a:prstGeom prst="ellipse">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17" name="Oval 16">
              <a:extLst>
                <a:ext uri="{FF2B5EF4-FFF2-40B4-BE49-F238E27FC236}">
                  <a16:creationId xmlns:a16="http://schemas.microsoft.com/office/drawing/2014/main" id="{D0931F89-E494-F847-9320-BFE47B71171B}"/>
                </a:ext>
              </a:extLst>
            </p:cNvPr>
            <p:cNvSpPr/>
            <p:nvPr/>
          </p:nvSpPr>
          <p:spPr>
            <a:xfrm>
              <a:off x="3659433" y="3275832"/>
              <a:ext cx="456710" cy="456630"/>
            </a:xfrm>
            <a:prstGeom prst="ellipse">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18" name="Oval 17">
              <a:extLst>
                <a:ext uri="{FF2B5EF4-FFF2-40B4-BE49-F238E27FC236}">
                  <a16:creationId xmlns:a16="http://schemas.microsoft.com/office/drawing/2014/main" id="{D955E520-0FC9-554F-80A6-322FD212AB3E}"/>
                </a:ext>
              </a:extLst>
            </p:cNvPr>
            <p:cNvSpPr/>
            <p:nvPr/>
          </p:nvSpPr>
          <p:spPr>
            <a:xfrm>
              <a:off x="4223165" y="3275831"/>
              <a:ext cx="456710" cy="456630"/>
            </a:xfrm>
            <a:prstGeom prst="ellipse">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grpSp>
    </p:spTree>
    <p:extLst>
      <p:ext uri="{BB962C8B-B14F-4D97-AF65-F5344CB8AC3E}">
        <p14:creationId xmlns:p14="http://schemas.microsoft.com/office/powerpoint/2010/main" val="4136349854"/>
      </p:ext>
    </p:extLst>
  </p:cSld>
  <p:clrMapOvr>
    <a:masterClrMapping/>
  </p:clrMapOvr>
  <p:extLst>
    <p:ext uri="{DCECCB84-F9BA-43D5-87BE-67443E8EF086}">
      <p15:sldGuideLst xmlns:p15="http://schemas.microsoft.com/office/powerpoint/2012/main">
        <p15:guide id="1" orient="horz" pos="1817">
          <p15:clr>
            <a:srgbClr val="FBAE40"/>
          </p15:clr>
        </p15:guide>
        <p15:guide id="2" pos="2519">
          <p15:clr>
            <a:srgbClr val="FBAE40"/>
          </p15:clr>
        </p15:guide>
        <p15:guide id="3" orient="horz" pos="1344">
          <p15:clr>
            <a:srgbClr val="FBAE40"/>
          </p15:clr>
        </p15:guide>
        <p15:guide id="4" orient="horz" pos="2289">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1_SF Purple Card double">
    <p:bg>
      <p:bgPr>
        <a:solidFill>
          <a:srgbClr val="002060"/>
        </a:solidFill>
        <a:effectLst/>
      </p:bgPr>
    </p:bg>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B684E015-55DF-9543-A6E6-226EBD214376}"/>
              </a:ext>
            </a:extLst>
          </p:cNvPr>
          <p:cNvSpPr>
            <a:spLocks noGrp="1"/>
          </p:cNvSpPr>
          <p:nvPr>
            <p:ph type="title"/>
          </p:nvPr>
        </p:nvSpPr>
        <p:spPr>
          <a:xfrm>
            <a:off x="719435" y="1547640"/>
            <a:ext cx="6336704" cy="1576187"/>
          </a:xfrm>
        </p:spPr>
        <p:txBody>
          <a:bodyPr>
            <a:noAutofit/>
          </a:bodyPr>
          <a:lstStyle>
            <a:lvl1pPr algn="ctr">
              <a:defRPr sz="4943" b="1">
                <a:solidFill>
                  <a:schemeClr val="bg1"/>
                </a:solidFill>
                <a:latin typeface="Manrope" pitchFamily="2" charset="0"/>
              </a:defRPr>
            </a:lvl1pPr>
          </a:lstStyle>
          <a:p>
            <a:r>
              <a:rPr lang="en-GB"/>
              <a:t>Click to edit Master title style</a:t>
            </a:r>
            <a:endParaRPr lang="en-NL" dirty="0"/>
          </a:p>
        </p:txBody>
      </p:sp>
      <p:grpSp>
        <p:nvGrpSpPr>
          <p:cNvPr id="2" name="Group 1">
            <a:extLst>
              <a:ext uri="{FF2B5EF4-FFF2-40B4-BE49-F238E27FC236}">
                <a16:creationId xmlns:a16="http://schemas.microsoft.com/office/drawing/2014/main" id="{73F77197-5E69-2C47-9DD6-8CFAB7E9CEA2}"/>
              </a:ext>
            </a:extLst>
          </p:cNvPr>
          <p:cNvGrpSpPr/>
          <p:nvPr/>
        </p:nvGrpSpPr>
        <p:grpSpPr>
          <a:xfrm>
            <a:off x="3071037" y="3275832"/>
            <a:ext cx="1608838" cy="456633"/>
            <a:chOff x="3071037" y="3275831"/>
            <a:chExt cx="1608838" cy="456633"/>
          </a:xfrm>
          <a:pattFill prst="wdDnDiag">
            <a:fgClr>
              <a:srgbClr val="002060"/>
            </a:fgClr>
            <a:bgClr>
              <a:schemeClr val="bg1"/>
            </a:bgClr>
          </a:pattFill>
        </p:grpSpPr>
        <p:sp>
          <p:nvSpPr>
            <p:cNvPr id="17" name="Oval 16">
              <a:extLst>
                <a:ext uri="{FF2B5EF4-FFF2-40B4-BE49-F238E27FC236}">
                  <a16:creationId xmlns:a16="http://schemas.microsoft.com/office/drawing/2014/main" id="{EC48C407-F50A-1E4B-8007-274D2CA7F92C}"/>
                </a:ext>
              </a:extLst>
            </p:cNvPr>
            <p:cNvSpPr/>
            <p:nvPr/>
          </p:nvSpPr>
          <p:spPr>
            <a:xfrm>
              <a:off x="3071037" y="3275834"/>
              <a:ext cx="456710" cy="456630"/>
            </a:xfrm>
            <a:prstGeom prst="ellipse">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18" name="Oval 17">
              <a:extLst>
                <a:ext uri="{FF2B5EF4-FFF2-40B4-BE49-F238E27FC236}">
                  <a16:creationId xmlns:a16="http://schemas.microsoft.com/office/drawing/2014/main" id="{E30B6E7E-487D-7445-A4B7-30C602D743F7}"/>
                </a:ext>
              </a:extLst>
            </p:cNvPr>
            <p:cNvSpPr/>
            <p:nvPr/>
          </p:nvSpPr>
          <p:spPr>
            <a:xfrm>
              <a:off x="3659433" y="3275832"/>
              <a:ext cx="456710" cy="456630"/>
            </a:xfrm>
            <a:prstGeom prst="ellipse">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19" name="Oval 18">
              <a:extLst>
                <a:ext uri="{FF2B5EF4-FFF2-40B4-BE49-F238E27FC236}">
                  <a16:creationId xmlns:a16="http://schemas.microsoft.com/office/drawing/2014/main" id="{2E04C47A-7ABC-4840-B764-7AB801AE1035}"/>
                </a:ext>
              </a:extLst>
            </p:cNvPr>
            <p:cNvSpPr/>
            <p:nvPr/>
          </p:nvSpPr>
          <p:spPr>
            <a:xfrm>
              <a:off x="4223165" y="3275831"/>
              <a:ext cx="456710" cy="456630"/>
            </a:xfrm>
            <a:prstGeom prst="ellipse">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grpSp>
    </p:spTree>
    <p:extLst>
      <p:ext uri="{BB962C8B-B14F-4D97-AF65-F5344CB8AC3E}">
        <p14:creationId xmlns:p14="http://schemas.microsoft.com/office/powerpoint/2010/main" val="2589154449"/>
      </p:ext>
    </p:extLst>
  </p:cSld>
  <p:clrMapOvr>
    <a:masterClrMapping/>
  </p:clrMapOvr>
  <p:extLst>
    <p:ext uri="{DCECCB84-F9BA-43D5-87BE-67443E8EF086}">
      <p15:sldGuideLst xmlns:p15="http://schemas.microsoft.com/office/powerpoint/2012/main">
        <p15:guide id="1" orient="horz" pos="1817">
          <p15:clr>
            <a:srgbClr val="FBAE40"/>
          </p15:clr>
        </p15:guide>
        <p15:guide id="2" pos="2519">
          <p15:clr>
            <a:srgbClr val="FBAE40"/>
          </p15:clr>
        </p15:guide>
        <p15:guide id="3" orient="horz" pos="1109">
          <p15:clr>
            <a:srgbClr val="FBAE40"/>
          </p15:clr>
        </p15:guide>
        <p15:guide id="4" orient="horz" pos="2524">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2_SF Instructions">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A1D7469-8187-A668-24EC-AF9E4AA1CB96}"/>
              </a:ext>
            </a:extLst>
          </p:cNvPr>
          <p:cNvPicPr>
            <a:picLocks noChangeAspect="1"/>
          </p:cNvPicPr>
          <p:nvPr/>
        </p:nvPicPr>
        <p:blipFill>
          <a:blip r:embed="rId2"/>
          <a:stretch>
            <a:fillRect/>
          </a:stretch>
        </p:blipFill>
        <p:spPr>
          <a:xfrm>
            <a:off x="5124025" y="3499872"/>
            <a:ext cx="1416899" cy="586745"/>
          </a:xfrm>
          <a:prstGeom prst="rect">
            <a:avLst/>
          </a:prstGeom>
        </p:spPr>
      </p:pic>
      <p:pic>
        <p:nvPicPr>
          <p:cNvPr id="9" name="Picture 8" descr="A picture containing food, drawing&#10;&#10;Description automatically generated">
            <a:extLst>
              <a:ext uri="{FF2B5EF4-FFF2-40B4-BE49-F238E27FC236}">
                <a16:creationId xmlns:a16="http://schemas.microsoft.com/office/drawing/2014/main" id="{64016C26-C764-BCAA-27B6-E047F79AE178}"/>
              </a:ext>
            </a:extLst>
          </p:cNvPr>
          <p:cNvPicPr>
            <a:picLocks noChangeAspect="1"/>
          </p:cNvPicPr>
          <p:nvPr/>
        </p:nvPicPr>
        <p:blipFill rotWithShape="1">
          <a:blip r:embed="rId3"/>
          <a:srcRect l="2833" t="25972" b="27261"/>
          <a:stretch/>
        </p:blipFill>
        <p:spPr>
          <a:xfrm>
            <a:off x="4698836" y="294898"/>
            <a:ext cx="2267278" cy="1073860"/>
          </a:xfrm>
          <a:prstGeom prst="rect">
            <a:avLst/>
          </a:prstGeom>
        </p:spPr>
      </p:pic>
      <p:cxnSp>
        <p:nvCxnSpPr>
          <p:cNvPr id="15" name="Straight Connector 14">
            <a:extLst>
              <a:ext uri="{FF2B5EF4-FFF2-40B4-BE49-F238E27FC236}">
                <a16:creationId xmlns:a16="http://schemas.microsoft.com/office/drawing/2014/main" id="{BF800741-8762-8A22-855E-F0FFD0E51F3D}"/>
              </a:ext>
            </a:extLst>
          </p:cNvPr>
          <p:cNvCxnSpPr/>
          <p:nvPr/>
        </p:nvCxnSpPr>
        <p:spPr>
          <a:xfrm>
            <a:off x="3887787" y="294898"/>
            <a:ext cx="0" cy="481416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937BCC22-4E13-BEBB-D855-BC79E3381A57}"/>
              </a:ext>
            </a:extLst>
          </p:cNvPr>
          <p:cNvSpPr>
            <a:spLocks noGrp="1"/>
          </p:cNvSpPr>
          <p:nvPr>
            <p:ph type="body" sz="quarter" idx="10"/>
          </p:nvPr>
        </p:nvSpPr>
        <p:spPr>
          <a:xfrm>
            <a:off x="349135" y="1855788"/>
            <a:ext cx="3322027" cy="3363912"/>
          </a:xfrm>
        </p:spPr>
        <p:txBody>
          <a:bodyPr>
            <a:normAutofit/>
          </a:bodyPr>
          <a:lstStyle>
            <a:lvl1pPr marL="228600" indent="-228600">
              <a:lnSpc>
                <a:spcPct val="100000"/>
              </a:lnSpc>
              <a:spcBef>
                <a:spcPts val="200"/>
              </a:spcBef>
              <a:buFont typeface="+mj-lt"/>
              <a:buAutoNum type="arabicPeriod"/>
              <a:defRPr sz="1000">
                <a:solidFill>
                  <a:schemeClr val="bg1"/>
                </a:solidFill>
                <a:latin typeface="Manrope" pitchFamily="2" charset="0"/>
              </a:defRPr>
            </a:lvl1pPr>
            <a:lvl2pPr marL="593937" indent="-228600">
              <a:lnSpc>
                <a:spcPct val="100000"/>
              </a:lnSpc>
              <a:spcBef>
                <a:spcPts val="200"/>
              </a:spcBef>
              <a:buFont typeface="+mj-lt"/>
              <a:buAutoNum type="arabicPeriod"/>
              <a:defRPr sz="900">
                <a:solidFill>
                  <a:schemeClr val="bg1"/>
                </a:solidFill>
                <a:latin typeface="Manrope" pitchFamily="2" charset="0"/>
              </a:defRPr>
            </a:lvl2pPr>
            <a:lvl3pPr marL="959275" indent="-228600">
              <a:lnSpc>
                <a:spcPct val="100000"/>
              </a:lnSpc>
              <a:spcBef>
                <a:spcPts val="200"/>
              </a:spcBef>
              <a:buFont typeface="+mj-lt"/>
              <a:buAutoNum type="arabicPeriod"/>
              <a:defRPr sz="700">
                <a:solidFill>
                  <a:schemeClr val="bg1"/>
                </a:solidFill>
                <a:latin typeface="Manrope" pitchFamily="2" charset="0"/>
              </a:defRPr>
            </a:lvl3pPr>
            <a:lvl4pPr marL="1324612" indent="-228600">
              <a:lnSpc>
                <a:spcPct val="100000"/>
              </a:lnSpc>
              <a:spcBef>
                <a:spcPts val="200"/>
              </a:spcBef>
              <a:buFont typeface="+mj-lt"/>
              <a:buAutoNum type="arabicPeriod"/>
              <a:defRPr sz="700">
                <a:solidFill>
                  <a:schemeClr val="bg1"/>
                </a:solidFill>
                <a:latin typeface="Manrope" pitchFamily="2" charset="0"/>
              </a:defRPr>
            </a:lvl4pPr>
            <a:lvl5pPr marL="1689949" indent="-228600">
              <a:lnSpc>
                <a:spcPct val="100000"/>
              </a:lnSpc>
              <a:spcBef>
                <a:spcPts val="200"/>
              </a:spcBef>
              <a:buFont typeface="+mj-lt"/>
              <a:buAutoNum type="arabicPeriod"/>
              <a:defRPr sz="700">
                <a:solidFill>
                  <a:schemeClr val="bg1"/>
                </a:solidFill>
                <a:latin typeface="Manrope" pitchFamily="2"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dirty="0"/>
          </a:p>
        </p:txBody>
      </p:sp>
      <p:sp>
        <p:nvSpPr>
          <p:cNvPr id="17" name="Text Placeholder 16">
            <a:extLst>
              <a:ext uri="{FF2B5EF4-FFF2-40B4-BE49-F238E27FC236}">
                <a16:creationId xmlns:a16="http://schemas.microsoft.com/office/drawing/2014/main" id="{E03898D8-FE81-2F9B-D7B0-EC9FE66577A2}"/>
              </a:ext>
            </a:extLst>
          </p:cNvPr>
          <p:cNvSpPr>
            <a:spLocks noGrp="1"/>
          </p:cNvSpPr>
          <p:nvPr>
            <p:ph type="body" sz="quarter" idx="11"/>
          </p:nvPr>
        </p:nvSpPr>
        <p:spPr>
          <a:xfrm>
            <a:off x="349135" y="755650"/>
            <a:ext cx="3322028" cy="1100138"/>
          </a:xfrm>
        </p:spPr>
        <p:txBody>
          <a:bodyPr>
            <a:noAutofit/>
          </a:bodyPr>
          <a:lstStyle>
            <a:lvl1pPr marL="0" indent="0" algn="ctr">
              <a:buNone/>
              <a:defRPr sz="1200">
                <a:solidFill>
                  <a:schemeClr val="bg1"/>
                </a:solidFill>
              </a:defRPr>
            </a:lvl1pPr>
            <a:lvl2pPr marL="365337" indent="0" algn="ctr">
              <a:buNone/>
              <a:defRPr sz="1100">
                <a:solidFill>
                  <a:schemeClr val="bg1"/>
                </a:solidFill>
              </a:defRPr>
            </a:lvl2pPr>
            <a:lvl3pPr marL="730675" indent="0" algn="ctr">
              <a:buNone/>
              <a:defRPr sz="1000">
                <a:solidFill>
                  <a:schemeClr val="bg1"/>
                </a:solidFill>
              </a:defRPr>
            </a:lvl3pPr>
            <a:lvl4pPr marL="1096012" indent="0" algn="ctr">
              <a:buNone/>
              <a:defRPr sz="1000">
                <a:solidFill>
                  <a:schemeClr val="bg1"/>
                </a:solidFill>
              </a:defRPr>
            </a:lvl4pPr>
            <a:lvl5pPr marL="1461349" indent="0" algn="ctr">
              <a:buNone/>
              <a:defRPr sz="1000">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dirty="0"/>
          </a:p>
        </p:txBody>
      </p:sp>
      <p:sp>
        <p:nvSpPr>
          <p:cNvPr id="18" name="Title 17">
            <a:extLst>
              <a:ext uri="{FF2B5EF4-FFF2-40B4-BE49-F238E27FC236}">
                <a16:creationId xmlns:a16="http://schemas.microsoft.com/office/drawing/2014/main" id="{C75E628C-0340-8D49-B1A6-B62336E7473D}"/>
              </a:ext>
            </a:extLst>
          </p:cNvPr>
          <p:cNvSpPr>
            <a:spLocks noGrp="1"/>
          </p:cNvSpPr>
          <p:nvPr>
            <p:ph type="title"/>
          </p:nvPr>
        </p:nvSpPr>
        <p:spPr>
          <a:xfrm>
            <a:off x="349133" y="294898"/>
            <a:ext cx="3322029" cy="460752"/>
          </a:xfrm>
        </p:spPr>
        <p:txBody>
          <a:bodyPr>
            <a:noAutofit/>
          </a:bodyPr>
          <a:lstStyle>
            <a:lvl1pPr algn="ctr">
              <a:defRPr sz="3600" spc="100" baseline="0">
                <a:latin typeface="American Captain" pitchFamily="2" charset="77"/>
              </a:defRPr>
            </a:lvl1pPr>
          </a:lstStyle>
          <a:p>
            <a:r>
              <a:rPr lang="en-GB"/>
              <a:t>Click to edit Master title style</a:t>
            </a:r>
            <a:endParaRPr lang="en-NL" dirty="0"/>
          </a:p>
        </p:txBody>
      </p:sp>
      <p:sp>
        <p:nvSpPr>
          <p:cNvPr id="20" name="Text Placeholder 19">
            <a:extLst>
              <a:ext uri="{FF2B5EF4-FFF2-40B4-BE49-F238E27FC236}">
                <a16:creationId xmlns:a16="http://schemas.microsoft.com/office/drawing/2014/main" id="{0839F86B-920E-22C0-594A-4FD01954F5E2}"/>
              </a:ext>
            </a:extLst>
          </p:cNvPr>
          <p:cNvSpPr>
            <a:spLocks noGrp="1"/>
          </p:cNvSpPr>
          <p:nvPr>
            <p:ph type="body" sz="quarter" idx="12"/>
          </p:nvPr>
        </p:nvSpPr>
        <p:spPr>
          <a:xfrm>
            <a:off x="4197929" y="1403350"/>
            <a:ext cx="3228511" cy="2146300"/>
          </a:xfrm>
        </p:spPr>
        <p:txBody>
          <a:bodyPr>
            <a:normAutofit/>
          </a:bodyPr>
          <a:lstStyle>
            <a:lvl1pPr marL="0" indent="0" algn="ctr">
              <a:lnSpc>
                <a:spcPct val="100000"/>
              </a:lnSpc>
              <a:spcBef>
                <a:spcPts val="199"/>
              </a:spcBef>
              <a:buNone/>
              <a:defRPr sz="900">
                <a:solidFill>
                  <a:schemeClr val="bg1"/>
                </a:solidFill>
                <a:latin typeface="Manrope" pitchFamily="2" charset="0"/>
              </a:defRPr>
            </a:lvl1pPr>
            <a:lvl2pPr marL="365337" indent="0" algn="ctr">
              <a:lnSpc>
                <a:spcPct val="100000"/>
              </a:lnSpc>
              <a:spcBef>
                <a:spcPts val="199"/>
              </a:spcBef>
              <a:buNone/>
              <a:defRPr sz="800">
                <a:solidFill>
                  <a:schemeClr val="bg1"/>
                </a:solidFill>
                <a:latin typeface="Manrope" pitchFamily="2" charset="0"/>
              </a:defRPr>
            </a:lvl2pPr>
            <a:lvl3pPr marL="730675" indent="0" algn="ctr">
              <a:lnSpc>
                <a:spcPct val="100000"/>
              </a:lnSpc>
              <a:spcBef>
                <a:spcPts val="199"/>
              </a:spcBef>
              <a:buNone/>
              <a:defRPr sz="600">
                <a:solidFill>
                  <a:schemeClr val="bg1"/>
                </a:solidFill>
                <a:latin typeface="Manrope" pitchFamily="2" charset="0"/>
              </a:defRPr>
            </a:lvl3pPr>
            <a:lvl4pPr marL="1096012" indent="0" algn="ctr">
              <a:lnSpc>
                <a:spcPct val="100000"/>
              </a:lnSpc>
              <a:spcBef>
                <a:spcPts val="199"/>
              </a:spcBef>
              <a:buNone/>
              <a:defRPr sz="600">
                <a:solidFill>
                  <a:schemeClr val="bg1"/>
                </a:solidFill>
                <a:latin typeface="Manrope" pitchFamily="2" charset="0"/>
              </a:defRPr>
            </a:lvl4pPr>
            <a:lvl5pPr marL="1461349" indent="0" algn="ctr">
              <a:lnSpc>
                <a:spcPct val="100000"/>
              </a:lnSpc>
              <a:spcBef>
                <a:spcPts val="199"/>
              </a:spcBef>
              <a:buNone/>
              <a:defRPr sz="600">
                <a:solidFill>
                  <a:schemeClr val="bg1"/>
                </a:solidFill>
                <a:latin typeface="Manrope" pitchFamily="2"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dirty="0"/>
          </a:p>
        </p:txBody>
      </p:sp>
      <p:sp>
        <p:nvSpPr>
          <p:cNvPr id="22" name="Text Placeholder 21">
            <a:extLst>
              <a:ext uri="{FF2B5EF4-FFF2-40B4-BE49-F238E27FC236}">
                <a16:creationId xmlns:a16="http://schemas.microsoft.com/office/drawing/2014/main" id="{3FCFCC1F-4C78-BE94-81F8-9B2C27EC5520}"/>
              </a:ext>
            </a:extLst>
          </p:cNvPr>
          <p:cNvSpPr>
            <a:spLocks noGrp="1"/>
          </p:cNvSpPr>
          <p:nvPr>
            <p:ph type="body" sz="quarter" idx="13"/>
          </p:nvPr>
        </p:nvSpPr>
        <p:spPr>
          <a:xfrm>
            <a:off x="4197917" y="4036839"/>
            <a:ext cx="3228511" cy="965200"/>
          </a:xfrm>
        </p:spPr>
        <p:txBody>
          <a:bodyPr>
            <a:noAutofit/>
          </a:bodyPr>
          <a:lstStyle>
            <a:lvl1pPr marL="0" indent="0" algn="ctr">
              <a:lnSpc>
                <a:spcPct val="100000"/>
              </a:lnSpc>
              <a:spcBef>
                <a:spcPts val="199"/>
              </a:spcBef>
              <a:buNone/>
              <a:defRPr sz="800">
                <a:solidFill>
                  <a:schemeClr val="bg1"/>
                </a:solidFill>
              </a:defRPr>
            </a:lvl1pPr>
            <a:lvl2pPr marL="365337" indent="0" algn="ctr">
              <a:lnSpc>
                <a:spcPct val="100000"/>
              </a:lnSpc>
              <a:spcBef>
                <a:spcPts val="199"/>
              </a:spcBef>
              <a:buNone/>
              <a:defRPr sz="700">
                <a:solidFill>
                  <a:schemeClr val="bg1"/>
                </a:solidFill>
              </a:defRPr>
            </a:lvl2pPr>
            <a:lvl3pPr marL="730675" indent="0" algn="ctr">
              <a:lnSpc>
                <a:spcPct val="100000"/>
              </a:lnSpc>
              <a:spcBef>
                <a:spcPts val="199"/>
              </a:spcBef>
              <a:buNone/>
              <a:defRPr sz="500">
                <a:solidFill>
                  <a:schemeClr val="bg1"/>
                </a:solidFill>
              </a:defRPr>
            </a:lvl3pPr>
            <a:lvl4pPr marL="1096012" indent="0" algn="ctr">
              <a:lnSpc>
                <a:spcPct val="100000"/>
              </a:lnSpc>
              <a:spcBef>
                <a:spcPts val="199"/>
              </a:spcBef>
              <a:buNone/>
              <a:defRPr sz="500">
                <a:solidFill>
                  <a:schemeClr val="bg1"/>
                </a:solidFill>
              </a:defRPr>
            </a:lvl4pPr>
            <a:lvl5pPr marL="1461349" indent="0" algn="ctr">
              <a:lnSpc>
                <a:spcPct val="100000"/>
              </a:lnSpc>
              <a:spcBef>
                <a:spcPts val="199"/>
              </a:spcBef>
              <a:buNone/>
              <a:defRPr sz="500">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dirty="0"/>
          </a:p>
        </p:txBody>
      </p:sp>
      <p:sp>
        <p:nvSpPr>
          <p:cNvPr id="11" name="TextBox 10">
            <a:extLst>
              <a:ext uri="{FF2B5EF4-FFF2-40B4-BE49-F238E27FC236}">
                <a16:creationId xmlns:a16="http://schemas.microsoft.com/office/drawing/2014/main" id="{20FB7055-BBF3-C528-BC85-CD9BA7177F08}"/>
              </a:ext>
            </a:extLst>
          </p:cNvPr>
          <p:cNvSpPr txBox="1"/>
          <p:nvPr userDrawn="1"/>
        </p:nvSpPr>
        <p:spPr>
          <a:xfrm>
            <a:off x="5054790" y="5038355"/>
            <a:ext cx="1548016" cy="184666"/>
          </a:xfrm>
          <a:prstGeom prst="rect">
            <a:avLst/>
          </a:prstGeom>
          <a:noFill/>
        </p:spPr>
        <p:txBody>
          <a:bodyPr wrap="square" rtlCol="0">
            <a:spAutoFit/>
          </a:bodyPr>
          <a:lstStyle/>
          <a:p>
            <a:pPr algn="ctr"/>
            <a:r>
              <a:rPr lang="en-NL" sz="600" b="0" i="0" dirty="0">
                <a:solidFill>
                  <a:schemeClr val="bg1"/>
                </a:solidFill>
                <a:latin typeface="Manrope Medium" pitchFamily="2" charset="0"/>
              </a:rPr>
              <a:t>SF Template: v1.1</a:t>
            </a:r>
          </a:p>
        </p:txBody>
      </p:sp>
    </p:spTree>
    <p:extLst>
      <p:ext uri="{BB962C8B-B14F-4D97-AF65-F5344CB8AC3E}">
        <p14:creationId xmlns:p14="http://schemas.microsoft.com/office/powerpoint/2010/main" val="819705167"/>
      </p:ext>
    </p:extLst>
  </p:cSld>
  <p:clrMapOvr>
    <a:masterClrMapping/>
  </p:clrMapOvr>
  <p:extLst>
    <p:ext uri="{DCECCB84-F9BA-43D5-87BE-67443E8EF086}">
      <p15:sldGuideLst xmlns:p15="http://schemas.microsoft.com/office/powerpoint/2012/main">
        <p15:guide id="1" orient="horz" pos="1746">
          <p15:clr>
            <a:srgbClr val="FBAE40"/>
          </p15:clr>
        </p15:guide>
        <p15:guide id="2" pos="3674">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1_SF Purple Card triple">
    <p:bg>
      <p:bgPr>
        <a:solidFill>
          <a:srgbClr val="002060"/>
        </a:solidFill>
        <a:effectLst/>
      </p:bgPr>
    </p:bg>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B684E015-55DF-9543-A6E6-226EBD214376}"/>
              </a:ext>
            </a:extLst>
          </p:cNvPr>
          <p:cNvSpPr>
            <a:spLocks noGrp="1"/>
          </p:cNvSpPr>
          <p:nvPr>
            <p:ph type="title"/>
          </p:nvPr>
        </p:nvSpPr>
        <p:spPr>
          <a:xfrm>
            <a:off x="719435" y="1115591"/>
            <a:ext cx="6336704" cy="2368275"/>
          </a:xfrm>
        </p:spPr>
        <p:txBody>
          <a:bodyPr>
            <a:noAutofit/>
          </a:bodyPr>
          <a:lstStyle>
            <a:lvl1pPr algn="ctr">
              <a:defRPr sz="4943" b="1">
                <a:solidFill>
                  <a:schemeClr val="bg1"/>
                </a:solidFill>
                <a:latin typeface="Ubuntu" panose="020B0504030602030204" pitchFamily="34" charset="0"/>
              </a:defRPr>
            </a:lvl1pPr>
          </a:lstStyle>
          <a:p>
            <a:r>
              <a:rPr lang="en-GB"/>
              <a:t>Click to edit Master title style</a:t>
            </a:r>
            <a:endParaRPr lang="en-NL" dirty="0"/>
          </a:p>
        </p:txBody>
      </p:sp>
      <p:grpSp>
        <p:nvGrpSpPr>
          <p:cNvPr id="20" name="Group 19">
            <a:extLst>
              <a:ext uri="{FF2B5EF4-FFF2-40B4-BE49-F238E27FC236}">
                <a16:creationId xmlns:a16="http://schemas.microsoft.com/office/drawing/2014/main" id="{C34ED96A-C81E-0A42-9CF6-E4D81333DE69}"/>
              </a:ext>
            </a:extLst>
          </p:cNvPr>
          <p:cNvGrpSpPr/>
          <p:nvPr/>
        </p:nvGrpSpPr>
        <p:grpSpPr>
          <a:xfrm>
            <a:off x="3083368" y="3635872"/>
            <a:ext cx="1608838" cy="456633"/>
            <a:chOff x="3071037" y="3275831"/>
            <a:chExt cx="1608838" cy="456633"/>
          </a:xfrm>
          <a:pattFill prst="wdDnDiag">
            <a:fgClr>
              <a:srgbClr val="002060"/>
            </a:fgClr>
            <a:bgClr>
              <a:schemeClr val="bg1"/>
            </a:bgClr>
          </a:pattFill>
        </p:grpSpPr>
        <p:sp>
          <p:nvSpPr>
            <p:cNvPr id="21" name="Oval 20">
              <a:extLst>
                <a:ext uri="{FF2B5EF4-FFF2-40B4-BE49-F238E27FC236}">
                  <a16:creationId xmlns:a16="http://schemas.microsoft.com/office/drawing/2014/main" id="{8C11837A-7E93-4D49-83B1-51B53EAAD09E}"/>
                </a:ext>
              </a:extLst>
            </p:cNvPr>
            <p:cNvSpPr/>
            <p:nvPr/>
          </p:nvSpPr>
          <p:spPr>
            <a:xfrm>
              <a:off x="3071037" y="3275834"/>
              <a:ext cx="456710" cy="456630"/>
            </a:xfrm>
            <a:prstGeom prst="ellipse">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22" name="Oval 21">
              <a:extLst>
                <a:ext uri="{FF2B5EF4-FFF2-40B4-BE49-F238E27FC236}">
                  <a16:creationId xmlns:a16="http://schemas.microsoft.com/office/drawing/2014/main" id="{089C0636-C6CD-FA4D-ADFE-E024B3268805}"/>
                </a:ext>
              </a:extLst>
            </p:cNvPr>
            <p:cNvSpPr/>
            <p:nvPr/>
          </p:nvSpPr>
          <p:spPr>
            <a:xfrm>
              <a:off x="3659433" y="3275832"/>
              <a:ext cx="456710" cy="456630"/>
            </a:xfrm>
            <a:prstGeom prst="ellipse">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23" name="Oval 22">
              <a:extLst>
                <a:ext uri="{FF2B5EF4-FFF2-40B4-BE49-F238E27FC236}">
                  <a16:creationId xmlns:a16="http://schemas.microsoft.com/office/drawing/2014/main" id="{9B3A0C57-9FB3-4D4E-8AB4-101445966097}"/>
                </a:ext>
              </a:extLst>
            </p:cNvPr>
            <p:cNvSpPr/>
            <p:nvPr/>
          </p:nvSpPr>
          <p:spPr>
            <a:xfrm>
              <a:off x="4223165" y="3275831"/>
              <a:ext cx="456710" cy="456630"/>
            </a:xfrm>
            <a:prstGeom prst="ellipse">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grpSp>
    </p:spTree>
    <p:extLst>
      <p:ext uri="{BB962C8B-B14F-4D97-AF65-F5344CB8AC3E}">
        <p14:creationId xmlns:p14="http://schemas.microsoft.com/office/powerpoint/2010/main" val="2465275445"/>
      </p:ext>
    </p:extLst>
  </p:cSld>
  <p:clrMapOvr>
    <a:masterClrMapping/>
  </p:clrMapOvr>
  <p:extLst>
    <p:ext uri="{DCECCB84-F9BA-43D5-87BE-67443E8EF086}">
      <p15:sldGuideLst xmlns:p15="http://schemas.microsoft.com/office/powerpoint/2012/main">
        <p15:guide id="1" orient="horz" pos="1817">
          <p15:clr>
            <a:srgbClr val="FBAE40"/>
          </p15:clr>
        </p15:guide>
        <p15:guide id="2" pos="2519">
          <p15:clr>
            <a:srgbClr val="FBAE40"/>
          </p15:clr>
        </p15:guide>
        <p15:guide id="3" orient="horz" pos="873">
          <p15:clr>
            <a:srgbClr val="FBAE40"/>
          </p15:clr>
        </p15:guide>
        <p15:guide id="4" orient="horz" pos="276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SF Light Red card">
    <p:bg>
      <p:bgPr>
        <a:solidFill>
          <a:srgbClr val="FFC2E8"/>
        </a:solidFill>
        <a:effectLst/>
      </p:bgPr>
    </p:bg>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B684E015-55DF-9543-A6E6-226EBD214376}"/>
              </a:ext>
            </a:extLst>
          </p:cNvPr>
          <p:cNvSpPr>
            <a:spLocks noGrp="1"/>
          </p:cNvSpPr>
          <p:nvPr>
            <p:ph type="title"/>
          </p:nvPr>
        </p:nvSpPr>
        <p:spPr>
          <a:xfrm>
            <a:off x="719435" y="1587638"/>
            <a:ext cx="6336704" cy="2368275"/>
          </a:xfrm>
        </p:spPr>
        <p:txBody>
          <a:bodyPr>
            <a:noAutofit/>
          </a:bodyPr>
          <a:lstStyle>
            <a:lvl1pPr algn="ctr">
              <a:defRPr sz="4943" b="1">
                <a:solidFill>
                  <a:schemeClr val="tx1"/>
                </a:solidFill>
                <a:latin typeface="Manrope" pitchFamily="2" charset="0"/>
              </a:defRPr>
            </a:lvl1pPr>
          </a:lstStyle>
          <a:p>
            <a:r>
              <a:rPr lang="en-GB"/>
              <a:t>Click to edit Master title style</a:t>
            </a:r>
            <a:endParaRPr lang="en-NL" dirty="0"/>
          </a:p>
        </p:txBody>
      </p:sp>
    </p:spTree>
    <p:extLst>
      <p:ext uri="{BB962C8B-B14F-4D97-AF65-F5344CB8AC3E}">
        <p14:creationId xmlns:p14="http://schemas.microsoft.com/office/powerpoint/2010/main" val="3084903338"/>
      </p:ext>
    </p:extLst>
  </p:cSld>
  <p:clrMapOvr>
    <a:masterClrMapping/>
  </p:clrMapOvr>
  <p:extLst>
    <p:ext uri="{DCECCB84-F9BA-43D5-87BE-67443E8EF086}">
      <p15:sldGuideLst xmlns:p15="http://schemas.microsoft.com/office/powerpoint/2012/main">
        <p15:guide id="1" orient="horz" pos="1817">
          <p15:clr>
            <a:srgbClr val="FBAE40"/>
          </p15:clr>
        </p15:guide>
        <p15:guide id="2" pos="2519">
          <p15:clr>
            <a:srgbClr val="FBAE40"/>
          </p15:clr>
        </p15:guide>
        <p15:guide id="3" orient="horz" pos="873">
          <p15:clr>
            <a:srgbClr val="FBAE40"/>
          </p15:clr>
        </p15:guide>
        <p15:guide id="4" orient="horz" pos="276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2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8037314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_SF Title car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80DA36A-1C38-474C-8BA5-91B0D575BB8A}"/>
              </a:ext>
            </a:extLst>
          </p:cNvPr>
          <p:cNvSpPr/>
          <p:nvPr/>
        </p:nvSpPr>
        <p:spPr>
          <a:xfrm>
            <a:off x="673270" y="679541"/>
            <a:ext cx="6507169" cy="4106310"/>
          </a:xfrm>
          <a:prstGeom prst="rect">
            <a:avLst/>
          </a:prstGeom>
          <a:blipFill>
            <a:blip r:embed="rId2"/>
            <a:stretch>
              <a:fillRect/>
            </a:stretch>
          </a:blip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NL" sz="9762">
              <a:latin typeface="Marvel" pitchFamily="2" charset="0"/>
            </a:endParaRPr>
          </a:p>
        </p:txBody>
      </p:sp>
    </p:spTree>
    <p:extLst>
      <p:ext uri="{BB962C8B-B14F-4D97-AF65-F5344CB8AC3E}">
        <p14:creationId xmlns:p14="http://schemas.microsoft.com/office/powerpoint/2010/main" val="40021226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F Title car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80DA36A-1C38-474C-8BA5-91B0D575BB8A}"/>
              </a:ext>
            </a:extLst>
          </p:cNvPr>
          <p:cNvSpPr/>
          <p:nvPr/>
        </p:nvSpPr>
        <p:spPr>
          <a:xfrm>
            <a:off x="673270" y="679541"/>
            <a:ext cx="6507169" cy="4106310"/>
          </a:xfrm>
          <a:prstGeom prst="rect">
            <a:avLst/>
          </a:prstGeom>
          <a:blipFill>
            <a:blip r:embed="rId2"/>
            <a:stretch>
              <a:fillRect/>
            </a:stretch>
          </a:blip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NL" sz="9762">
              <a:latin typeface="Marvel" pitchFamily="2" charset="0"/>
            </a:endParaRPr>
          </a:p>
        </p:txBody>
      </p:sp>
      <p:sp>
        <p:nvSpPr>
          <p:cNvPr id="6" name="Title 5">
            <a:extLst>
              <a:ext uri="{FF2B5EF4-FFF2-40B4-BE49-F238E27FC236}">
                <a16:creationId xmlns:a16="http://schemas.microsoft.com/office/drawing/2014/main" id="{527F4804-39D8-BE4A-BE12-DC1186D56A18}"/>
              </a:ext>
            </a:extLst>
          </p:cNvPr>
          <p:cNvSpPr>
            <a:spLocks noGrp="1"/>
          </p:cNvSpPr>
          <p:nvPr>
            <p:ph type="title" hasCustomPrompt="1"/>
          </p:nvPr>
        </p:nvSpPr>
        <p:spPr>
          <a:xfrm>
            <a:off x="1123329" y="2236027"/>
            <a:ext cx="5607059" cy="1071497"/>
          </a:xfrm>
        </p:spPr>
        <p:txBody>
          <a:bodyPr>
            <a:noAutofit/>
          </a:bodyPr>
          <a:lstStyle>
            <a:lvl1pPr algn="ctr">
              <a:defRPr sz="8000">
                <a:latin typeface="American Captain" pitchFamily="2" charset="77"/>
              </a:defRPr>
            </a:lvl1pPr>
          </a:lstStyle>
          <a:p>
            <a:r>
              <a:rPr lang="en-GB" dirty="0"/>
              <a:t>CLICK TO EDIT</a:t>
            </a:r>
            <a:endParaRPr lang="en-NL" dirty="0"/>
          </a:p>
        </p:txBody>
      </p:sp>
      <p:sp>
        <p:nvSpPr>
          <p:cNvPr id="8" name="Text Placeholder 7">
            <a:extLst>
              <a:ext uri="{FF2B5EF4-FFF2-40B4-BE49-F238E27FC236}">
                <a16:creationId xmlns:a16="http://schemas.microsoft.com/office/drawing/2014/main" id="{4003B836-2EC2-CB49-8F4E-11043FBEF695}"/>
              </a:ext>
            </a:extLst>
          </p:cNvPr>
          <p:cNvSpPr>
            <a:spLocks noGrp="1"/>
          </p:cNvSpPr>
          <p:nvPr>
            <p:ph type="body" sz="quarter" idx="10" hasCustomPrompt="1"/>
          </p:nvPr>
        </p:nvSpPr>
        <p:spPr>
          <a:xfrm>
            <a:off x="1123328" y="3275832"/>
            <a:ext cx="5607059" cy="250711"/>
          </a:xfrm>
        </p:spPr>
        <p:txBody>
          <a:bodyPr>
            <a:normAutofit/>
          </a:bodyPr>
          <a:lstStyle>
            <a:lvl1pPr marL="0" indent="0" algn="ctr">
              <a:buNone/>
              <a:defRPr sz="1018">
                <a:solidFill>
                  <a:schemeClr val="tx1">
                    <a:lumMod val="50000"/>
                    <a:lumOff val="50000"/>
                  </a:schemeClr>
                </a:solidFill>
                <a:latin typeface="Manrope" pitchFamily="2" charset="0"/>
              </a:defRPr>
            </a:lvl1pPr>
            <a:lvl2pPr marL="365337" indent="0">
              <a:buNone/>
              <a:defRPr/>
            </a:lvl2pPr>
            <a:lvl3pPr marL="730675" indent="0">
              <a:buNone/>
              <a:defRPr/>
            </a:lvl3pPr>
            <a:lvl4pPr marL="1096012" indent="0">
              <a:buNone/>
              <a:defRPr/>
            </a:lvl4pPr>
            <a:lvl5pPr marL="1461348" indent="0">
              <a:buNone/>
              <a:defRPr/>
            </a:lvl5pPr>
          </a:lstStyle>
          <a:p>
            <a:pPr lvl="0"/>
            <a:r>
              <a:rPr lang="en-NL" dirty="0"/>
              <a:t>Subtitle here</a:t>
            </a:r>
          </a:p>
        </p:txBody>
      </p:sp>
    </p:spTree>
    <p:extLst>
      <p:ext uri="{BB962C8B-B14F-4D97-AF65-F5344CB8AC3E}">
        <p14:creationId xmlns:p14="http://schemas.microsoft.com/office/powerpoint/2010/main" val="15027362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Card Back w/ Log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73D112B-1218-6940-8ADF-F626DEEE2DDF}" type="datetimeFigureOut">
              <a:rPr lang="en-NL" smtClean="0"/>
              <a:t>08/07/2022</a:t>
            </a:fld>
            <a:endParaRPr lang="en-NL"/>
          </a:p>
        </p:txBody>
      </p:sp>
      <p:sp>
        <p:nvSpPr>
          <p:cNvPr id="3" name="Footer Placeholder 2"/>
          <p:cNvSpPr>
            <a:spLocks noGrp="1"/>
          </p:cNvSpPr>
          <p:nvPr>
            <p:ph type="ftr" sz="quarter" idx="11"/>
          </p:nvPr>
        </p:nvSpPr>
        <p:spPr/>
        <p:txBody>
          <a:bodyPr/>
          <a:lstStyle/>
          <a:p>
            <a:endParaRPr lang="en-NL"/>
          </a:p>
        </p:txBody>
      </p:sp>
      <p:sp>
        <p:nvSpPr>
          <p:cNvPr id="4" name="Slide Number Placeholder 3"/>
          <p:cNvSpPr>
            <a:spLocks noGrp="1"/>
          </p:cNvSpPr>
          <p:nvPr>
            <p:ph type="sldNum" sz="quarter" idx="12"/>
          </p:nvPr>
        </p:nvSpPr>
        <p:spPr/>
        <p:txBody>
          <a:bodyPr/>
          <a:lstStyle/>
          <a:p>
            <a:fld id="{CAA73BCE-573E-7745-A447-E751C537D0F0}" type="slidenum">
              <a:rPr lang="en-NL" smtClean="0"/>
              <a:t>‹nr.›</a:t>
            </a:fld>
            <a:endParaRPr lang="en-NL"/>
          </a:p>
        </p:txBody>
      </p:sp>
      <p:sp>
        <p:nvSpPr>
          <p:cNvPr id="5" name="Rounded Rectangle 4">
            <a:extLst>
              <a:ext uri="{FF2B5EF4-FFF2-40B4-BE49-F238E27FC236}">
                <a16:creationId xmlns:a16="http://schemas.microsoft.com/office/drawing/2014/main" id="{F3ACA10A-19C5-2748-8CCF-345CEE986A66}"/>
              </a:ext>
            </a:extLst>
          </p:cNvPr>
          <p:cNvSpPr/>
          <p:nvPr/>
        </p:nvSpPr>
        <p:spPr>
          <a:xfrm>
            <a:off x="1" y="-187890"/>
            <a:ext cx="7775575" cy="573144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892"/>
          </a:p>
        </p:txBody>
      </p:sp>
      <p:pic>
        <p:nvPicPr>
          <p:cNvPr id="8" name="Picture 7">
            <a:extLst>
              <a:ext uri="{FF2B5EF4-FFF2-40B4-BE49-F238E27FC236}">
                <a16:creationId xmlns:a16="http://schemas.microsoft.com/office/drawing/2014/main" id="{0C404C00-9504-4445-BAC4-7D7E5A190949}"/>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458787" y="-657225"/>
            <a:ext cx="6858000" cy="6858000"/>
          </a:xfrm>
          <a:prstGeom prst="rect">
            <a:avLst/>
          </a:prstGeom>
        </p:spPr>
      </p:pic>
    </p:spTree>
    <p:extLst>
      <p:ext uri="{BB962C8B-B14F-4D97-AF65-F5344CB8AC3E}">
        <p14:creationId xmlns:p14="http://schemas.microsoft.com/office/powerpoint/2010/main" val="16352779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SF white/watermark 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73D112B-1218-6940-8ADF-F626DEEE2DDF}" type="datetimeFigureOut">
              <a:rPr lang="en-NL" smtClean="0"/>
              <a:t>08/07/2022</a:t>
            </a:fld>
            <a:endParaRPr lang="en-NL"/>
          </a:p>
        </p:txBody>
      </p:sp>
      <p:sp>
        <p:nvSpPr>
          <p:cNvPr id="3" name="Footer Placeholder 2"/>
          <p:cNvSpPr>
            <a:spLocks noGrp="1"/>
          </p:cNvSpPr>
          <p:nvPr>
            <p:ph type="ftr" sz="quarter" idx="11"/>
          </p:nvPr>
        </p:nvSpPr>
        <p:spPr/>
        <p:txBody>
          <a:bodyPr/>
          <a:lstStyle/>
          <a:p>
            <a:endParaRPr lang="en-NL"/>
          </a:p>
        </p:txBody>
      </p:sp>
      <p:sp>
        <p:nvSpPr>
          <p:cNvPr id="4" name="Slide Number Placeholder 3"/>
          <p:cNvSpPr>
            <a:spLocks noGrp="1"/>
          </p:cNvSpPr>
          <p:nvPr>
            <p:ph type="sldNum" sz="quarter" idx="12"/>
          </p:nvPr>
        </p:nvSpPr>
        <p:spPr/>
        <p:txBody>
          <a:bodyPr/>
          <a:lstStyle/>
          <a:p>
            <a:fld id="{CAA73BCE-573E-7745-A447-E751C537D0F0}" type="slidenum">
              <a:rPr lang="en-NL" smtClean="0"/>
              <a:t>‹nr.›</a:t>
            </a:fld>
            <a:endParaRPr lang="en-NL"/>
          </a:p>
        </p:txBody>
      </p:sp>
      <p:sp>
        <p:nvSpPr>
          <p:cNvPr id="5" name="Rounded Rectangle 4">
            <a:extLst>
              <a:ext uri="{FF2B5EF4-FFF2-40B4-BE49-F238E27FC236}">
                <a16:creationId xmlns:a16="http://schemas.microsoft.com/office/drawing/2014/main" id="{F3ACA10A-19C5-2748-8CCF-345CEE986A66}"/>
              </a:ext>
            </a:extLst>
          </p:cNvPr>
          <p:cNvSpPr/>
          <p:nvPr/>
        </p:nvSpPr>
        <p:spPr>
          <a:xfrm>
            <a:off x="1" y="-187890"/>
            <a:ext cx="7775575" cy="573144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892"/>
          </a:p>
        </p:txBody>
      </p:sp>
    </p:spTree>
    <p:extLst>
      <p:ext uri="{BB962C8B-B14F-4D97-AF65-F5344CB8AC3E}">
        <p14:creationId xmlns:p14="http://schemas.microsoft.com/office/powerpoint/2010/main" val="2724123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F Green Card single">
    <p:bg>
      <p:bgPr>
        <a:solidFill>
          <a:srgbClr val="DE8445"/>
        </a:solidFill>
        <a:effectLst/>
      </p:bgPr>
    </p:bg>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46A9F982-038B-BC4E-BF40-48DAFACF2F56}"/>
              </a:ext>
            </a:extLst>
          </p:cNvPr>
          <p:cNvGrpSpPr/>
          <p:nvPr/>
        </p:nvGrpSpPr>
        <p:grpSpPr>
          <a:xfrm>
            <a:off x="2962858" y="2891832"/>
            <a:ext cx="1849858" cy="559962"/>
            <a:chOff x="2962857" y="3305119"/>
            <a:chExt cx="1849858" cy="559962"/>
          </a:xfrm>
        </p:grpSpPr>
        <p:sp>
          <p:nvSpPr>
            <p:cNvPr id="8" name="Diamond 7">
              <a:extLst>
                <a:ext uri="{FF2B5EF4-FFF2-40B4-BE49-F238E27FC236}">
                  <a16:creationId xmlns:a16="http://schemas.microsoft.com/office/drawing/2014/main" id="{BA9AA9C1-B36D-1B48-B90D-C30FF369FD99}"/>
                </a:ext>
              </a:extLst>
            </p:cNvPr>
            <p:cNvSpPr/>
            <p:nvPr/>
          </p:nvSpPr>
          <p:spPr>
            <a:xfrm>
              <a:off x="2962857" y="331489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9" name="Diamond 8">
              <a:extLst>
                <a:ext uri="{FF2B5EF4-FFF2-40B4-BE49-F238E27FC236}">
                  <a16:creationId xmlns:a16="http://schemas.microsoft.com/office/drawing/2014/main" id="{D7FF9DA6-82D3-A24F-94E9-15D36287CE3C}"/>
                </a:ext>
              </a:extLst>
            </p:cNvPr>
            <p:cNvSpPr/>
            <p:nvPr/>
          </p:nvSpPr>
          <p:spPr>
            <a:xfrm>
              <a:off x="3612691" y="3305119"/>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10" name="Diamond 9">
              <a:extLst>
                <a:ext uri="{FF2B5EF4-FFF2-40B4-BE49-F238E27FC236}">
                  <a16:creationId xmlns:a16="http://schemas.microsoft.com/office/drawing/2014/main" id="{D83E59DE-EC06-4E4C-AACF-72A7A350DB1D}"/>
                </a:ext>
              </a:extLst>
            </p:cNvPr>
            <p:cNvSpPr/>
            <p:nvPr/>
          </p:nvSpPr>
          <p:spPr>
            <a:xfrm>
              <a:off x="4262525" y="3305119"/>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grpSp>
      <p:sp>
        <p:nvSpPr>
          <p:cNvPr id="13" name="Title 12">
            <a:extLst>
              <a:ext uri="{FF2B5EF4-FFF2-40B4-BE49-F238E27FC236}">
                <a16:creationId xmlns:a16="http://schemas.microsoft.com/office/drawing/2014/main" id="{B684E015-55DF-9543-A6E6-226EBD214376}"/>
              </a:ext>
            </a:extLst>
          </p:cNvPr>
          <p:cNvSpPr>
            <a:spLocks noGrp="1"/>
          </p:cNvSpPr>
          <p:nvPr>
            <p:ph type="title"/>
          </p:nvPr>
        </p:nvSpPr>
        <p:spPr>
          <a:xfrm>
            <a:off x="719435" y="1979687"/>
            <a:ext cx="6336704" cy="792089"/>
          </a:xfrm>
        </p:spPr>
        <p:txBody>
          <a:bodyPr>
            <a:noAutofit/>
          </a:bodyPr>
          <a:lstStyle>
            <a:lvl1pPr algn="ctr">
              <a:defRPr sz="4943" b="1">
                <a:solidFill>
                  <a:schemeClr val="bg1"/>
                </a:solidFill>
                <a:latin typeface="Manrope" pitchFamily="2" charset="0"/>
              </a:defRPr>
            </a:lvl1pPr>
          </a:lstStyle>
          <a:p>
            <a:r>
              <a:rPr lang="en-GB"/>
              <a:t>Click to edit Master title style</a:t>
            </a:r>
            <a:endParaRPr lang="en-NL" dirty="0"/>
          </a:p>
        </p:txBody>
      </p:sp>
    </p:spTree>
    <p:extLst>
      <p:ext uri="{BB962C8B-B14F-4D97-AF65-F5344CB8AC3E}">
        <p14:creationId xmlns:p14="http://schemas.microsoft.com/office/powerpoint/2010/main" val="497600669"/>
      </p:ext>
    </p:extLst>
  </p:cSld>
  <p:clrMapOvr>
    <a:masterClrMapping/>
  </p:clrMapOvr>
  <p:extLst>
    <p:ext uri="{DCECCB84-F9BA-43D5-87BE-67443E8EF086}">
      <p15:sldGuideLst xmlns:p15="http://schemas.microsoft.com/office/powerpoint/2012/main">
        <p15:guide id="1" orient="horz" pos="1817">
          <p15:clr>
            <a:srgbClr val="FBAE40"/>
          </p15:clr>
        </p15:guide>
        <p15:guide id="2" pos="2519">
          <p15:clr>
            <a:srgbClr val="FBAE40"/>
          </p15:clr>
        </p15:guide>
        <p15:guide id="3" orient="horz" pos="1344">
          <p15:clr>
            <a:srgbClr val="FBAE40"/>
          </p15:clr>
        </p15:guide>
        <p15:guide id="4" orient="horz" pos="2289">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F Green Card double">
    <p:bg>
      <p:bgPr>
        <a:solidFill>
          <a:srgbClr val="DE8445"/>
        </a:solidFill>
        <a:effectLst/>
      </p:bgPr>
    </p:bg>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46A9F982-038B-BC4E-BF40-48DAFACF2F56}"/>
              </a:ext>
            </a:extLst>
          </p:cNvPr>
          <p:cNvGrpSpPr/>
          <p:nvPr/>
        </p:nvGrpSpPr>
        <p:grpSpPr>
          <a:xfrm>
            <a:off x="2962857" y="3275831"/>
            <a:ext cx="1849858" cy="559962"/>
            <a:chOff x="2962857" y="3305119"/>
            <a:chExt cx="1849858" cy="559962"/>
          </a:xfrm>
        </p:grpSpPr>
        <p:sp>
          <p:nvSpPr>
            <p:cNvPr id="8" name="Diamond 7">
              <a:extLst>
                <a:ext uri="{FF2B5EF4-FFF2-40B4-BE49-F238E27FC236}">
                  <a16:creationId xmlns:a16="http://schemas.microsoft.com/office/drawing/2014/main" id="{BA9AA9C1-B36D-1B48-B90D-C30FF369FD99}"/>
                </a:ext>
              </a:extLst>
            </p:cNvPr>
            <p:cNvSpPr/>
            <p:nvPr/>
          </p:nvSpPr>
          <p:spPr>
            <a:xfrm>
              <a:off x="2962857" y="331489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9" name="Diamond 8">
              <a:extLst>
                <a:ext uri="{FF2B5EF4-FFF2-40B4-BE49-F238E27FC236}">
                  <a16:creationId xmlns:a16="http://schemas.microsoft.com/office/drawing/2014/main" id="{D7FF9DA6-82D3-A24F-94E9-15D36287CE3C}"/>
                </a:ext>
              </a:extLst>
            </p:cNvPr>
            <p:cNvSpPr/>
            <p:nvPr/>
          </p:nvSpPr>
          <p:spPr>
            <a:xfrm>
              <a:off x="3612691" y="3305119"/>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10" name="Diamond 9">
              <a:extLst>
                <a:ext uri="{FF2B5EF4-FFF2-40B4-BE49-F238E27FC236}">
                  <a16:creationId xmlns:a16="http://schemas.microsoft.com/office/drawing/2014/main" id="{D83E59DE-EC06-4E4C-AACF-72A7A350DB1D}"/>
                </a:ext>
              </a:extLst>
            </p:cNvPr>
            <p:cNvSpPr/>
            <p:nvPr/>
          </p:nvSpPr>
          <p:spPr>
            <a:xfrm>
              <a:off x="4262525" y="3305119"/>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grpSp>
      <p:sp>
        <p:nvSpPr>
          <p:cNvPr id="13" name="Title 12">
            <a:extLst>
              <a:ext uri="{FF2B5EF4-FFF2-40B4-BE49-F238E27FC236}">
                <a16:creationId xmlns:a16="http://schemas.microsoft.com/office/drawing/2014/main" id="{B684E015-55DF-9543-A6E6-226EBD214376}"/>
              </a:ext>
            </a:extLst>
          </p:cNvPr>
          <p:cNvSpPr>
            <a:spLocks noGrp="1"/>
          </p:cNvSpPr>
          <p:nvPr>
            <p:ph type="title"/>
          </p:nvPr>
        </p:nvSpPr>
        <p:spPr>
          <a:xfrm>
            <a:off x="719435" y="1547640"/>
            <a:ext cx="6336704" cy="1576187"/>
          </a:xfrm>
        </p:spPr>
        <p:txBody>
          <a:bodyPr>
            <a:noAutofit/>
          </a:bodyPr>
          <a:lstStyle>
            <a:lvl1pPr algn="ctr">
              <a:defRPr sz="4943" b="1">
                <a:solidFill>
                  <a:schemeClr val="bg1"/>
                </a:solidFill>
                <a:latin typeface="Manrope" pitchFamily="2" charset="0"/>
              </a:defRPr>
            </a:lvl1pPr>
          </a:lstStyle>
          <a:p>
            <a:r>
              <a:rPr lang="en-GB"/>
              <a:t>Click to edit Master title style</a:t>
            </a:r>
            <a:endParaRPr lang="en-NL" dirty="0"/>
          </a:p>
        </p:txBody>
      </p:sp>
    </p:spTree>
    <p:extLst>
      <p:ext uri="{BB962C8B-B14F-4D97-AF65-F5344CB8AC3E}">
        <p14:creationId xmlns:p14="http://schemas.microsoft.com/office/powerpoint/2010/main" val="413681710"/>
      </p:ext>
    </p:extLst>
  </p:cSld>
  <p:clrMapOvr>
    <a:masterClrMapping/>
  </p:clrMapOvr>
  <p:extLst>
    <p:ext uri="{DCECCB84-F9BA-43D5-87BE-67443E8EF086}">
      <p15:sldGuideLst xmlns:p15="http://schemas.microsoft.com/office/powerpoint/2012/main">
        <p15:guide id="1" orient="horz" pos="1817">
          <p15:clr>
            <a:srgbClr val="FBAE40"/>
          </p15:clr>
        </p15:guide>
        <p15:guide id="2" pos="2519">
          <p15:clr>
            <a:srgbClr val="FBAE40"/>
          </p15:clr>
        </p15:guide>
        <p15:guide id="3" orient="horz" pos="1109">
          <p15:clr>
            <a:srgbClr val="FBAE40"/>
          </p15:clr>
        </p15:guide>
        <p15:guide id="4" orient="horz" pos="2524">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F Green Card triple">
    <p:bg>
      <p:bgPr>
        <a:solidFill>
          <a:srgbClr val="DE8445"/>
        </a:solidFill>
        <a:effectLst/>
      </p:bgPr>
    </p:bg>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46A9F982-038B-BC4E-BF40-48DAFACF2F56}"/>
              </a:ext>
            </a:extLst>
          </p:cNvPr>
          <p:cNvGrpSpPr/>
          <p:nvPr/>
        </p:nvGrpSpPr>
        <p:grpSpPr>
          <a:xfrm>
            <a:off x="2962857" y="3635871"/>
            <a:ext cx="1849858" cy="559962"/>
            <a:chOff x="2962857" y="3305119"/>
            <a:chExt cx="1849858" cy="559962"/>
          </a:xfrm>
        </p:grpSpPr>
        <p:sp>
          <p:nvSpPr>
            <p:cNvPr id="8" name="Diamond 7">
              <a:extLst>
                <a:ext uri="{FF2B5EF4-FFF2-40B4-BE49-F238E27FC236}">
                  <a16:creationId xmlns:a16="http://schemas.microsoft.com/office/drawing/2014/main" id="{BA9AA9C1-B36D-1B48-B90D-C30FF369FD99}"/>
                </a:ext>
              </a:extLst>
            </p:cNvPr>
            <p:cNvSpPr/>
            <p:nvPr/>
          </p:nvSpPr>
          <p:spPr>
            <a:xfrm>
              <a:off x="2962857" y="331489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9" name="Diamond 8">
              <a:extLst>
                <a:ext uri="{FF2B5EF4-FFF2-40B4-BE49-F238E27FC236}">
                  <a16:creationId xmlns:a16="http://schemas.microsoft.com/office/drawing/2014/main" id="{D7FF9DA6-82D3-A24F-94E9-15D36287CE3C}"/>
                </a:ext>
              </a:extLst>
            </p:cNvPr>
            <p:cNvSpPr/>
            <p:nvPr/>
          </p:nvSpPr>
          <p:spPr>
            <a:xfrm>
              <a:off x="3612691" y="3305119"/>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10" name="Diamond 9">
              <a:extLst>
                <a:ext uri="{FF2B5EF4-FFF2-40B4-BE49-F238E27FC236}">
                  <a16:creationId xmlns:a16="http://schemas.microsoft.com/office/drawing/2014/main" id="{D83E59DE-EC06-4E4C-AACF-72A7A350DB1D}"/>
                </a:ext>
              </a:extLst>
            </p:cNvPr>
            <p:cNvSpPr/>
            <p:nvPr/>
          </p:nvSpPr>
          <p:spPr>
            <a:xfrm>
              <a:off x="4262525" y="3305119"/>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grpSp>
      <p:sp>
        <p:nvSpPr>
          <p:cNvPr id="13" name="Title 12">
            <a:extLst>
              <a:ext uri="{FF2B5EF4-FFF2-40B4-BE49-F238E27FC236}">
                <a16:creationId xmlns:a16="http://schemas.microsoft.com/office/drawing/2014/main" id="{B684E015-55DF-9543-A6E6-226EBD214376}"/>
              </a:ext>
            </a:extLst>
          </p:cNvPr>
          <p:cNvSpPr>
            <a:spLocks noGrp="1"/>
          </p:cNvSpPr>
          <p:nvPr>
            <p:ph type="title"/>
          </p:nvPr>
        </p:nvSpPr>
        <p:spPr>
          <a:xfrm>
            <a:off x="719435" y="1115591"/>
            <a:ext cx="6336704" cy="2368275"/>
          </a:xfrm>
        </p:spPr>
        <p:txBody>
          <a:bodyPr>
            <a:noAutofit/>
          </a:bodyPr>
          <a:lstStyle>
            <a:lvl1pPr algn="ctr">
              <a:defRPr sz="4943" b="1">
                <a:solidFill>
                  <a:schemeClr val="bg1"/>
                </a:solidFill>
                <a:latin typeface="Manrope" pitchFamily="2" charset="0"/>
              </a:defRPr>
            </a:lvl1pPr>
          </a:lstStyle>
          <a:p>
            <a:r>
              <a:rPr lang="en-GB"/>
              <a:t>Click to edit Master title style</a:t>
            </a:r>
            <a:endParaRPr lang="en-NL" dirty="0"/>
          </a:p>
        </p:txBody>
      </p:sp>
    </p:spTree>
    <p:extLst>
      <p:ext uri="{BB962C8B-B14F-4D97-AF65-F5344CB8AC3E}">
        <p14:creationId xmlns:p14="http://schemas.microsoft.com/office/powerpoint/2010/main" val="478581129"/>
      </p:ext>
    </p:extLst>
  </p:cSld>
  <p:clrMapOvr>
    <a:masterClrMapping/>
  </p:clrMapOvr>
  <p:extLst>
    <p:ext uri="{DCECCB84-F9BA-43D5-87BE-67443E8EF086}">
      <p15:sldGuideLst xmlns:p15="http://schemas.microsoft.com/office/powerpoint/2012/main">
        <p15:guide id="1" orient="horz" pos="1817">
          <p15:clr>
            <a:srgbClr val="FBAE40"/>
          </p15:clr>
        </p15:guide>
        <p15:guide id="2" pos="2519">
          <p15:clr>
            <a:srgbClr val="FBAE40"/>
          </p15:clr>
        </p15:guide>
        <p15:guide id="3" orient="horz" pos="873">
          <p15:clr>
            <a:srgbClr val="FBAE40"/>
          </p15:clr>
        </p15:guide>
        <p15:guide id="4" orient="horz" pos="276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2_SF Green Card single">
    <p:bg>
      <p:bgPr>
        <a:solidFill>
          <a:schemeClr val="accent6">
            <a:lumMod val="50000"/>
          </a:schemeClr>
        </a:solidFill>
        <a:effectLst/>
      </p:bgPr>
    </p:bg>
    <p:spTree>
      <p:nvGrpSpPr>
        <p:cNvPr id="1" name=""/>
        <p:cNvGrpSpPr/>
        <p:nvPr/>
      </p:nvGrpSpPr>
      <p:grpSpPr>
        <a:xfrm>
          <a:off x="0" y="0"/>
          <a:ext cx="0" cy="0"/>
          <a:chOff x="0" y="0"/>
          <a:chExt cx="0" cy="0"/>
        </a:xfrm>
      </p:grpSpPr>
      <p:grpSp>
        <p:nvGrpSpPr>
          <p:cNvPr id="2" name="Groep 1">
            <a:extLst>
              <a:ext uri="{FF2B5EF4-FFF2-40B4-BE49-F238E27FC236}">
                <a16:creationId xmlns:a16="http://schemas.microsoft.com/office/drawing/2014/main" id="{0C24AEFC-1869-C75F-F1DE-48F175A8C627}"/>
              </a:ext>
            </a:extLst>
          </p:cNvPr>
          <p:cNvGrpSpPr/>
          <p:nvPr userDrawn="1"/>
        </p:nvGrpSpPr>
        <p:grpSpPr>
          <a:xfrm>
            <a:off x="2962858" y="2891832"/>
            <a:ext cx="1849858" cy="559962"/>
            <a:chOff x="2962858" y="2891832"/>
            <a:chExt cx="1849858" cy="559962"/>
          </a:xfrm>
        </p:grpSpPr>
        <p:sp>
          <p:nvSpPr>
            <p:cNvPr id="8" name="Diamond 7">
              <a:extLst>
                <a:ext uri="{FF2B5EF4-FFF2-40B4-BE49-F238E27FC236}">
                  <a16:creationId xmlns:a16="http://schemas.microsoft.com/office/drawing/2014/main" id="{BA9AA9C1-B36D-1B48-B90D-C30FF369FD99}"/>
                </a:ext>
              </a:extLst>
            </p:cNvPr>
            <p:cNvSpPr/>
            <p:nvPr/>
          </p:nvSpPr>
          <p:spPr>
            <a:xfrm rot="13457260">
              <a:off x="2962858" y="2901604"/>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9" name="Diamond 8">
              <a:extLst>
                <a:ext uri="{FF2B5EF4-FFF2-40B4-BE49-F238E27FC236}">
                  <a16:creationId xmlns:a16="http://schemas.microsoft.com/office/drawing/2014/main" id="{D7FF9DA6-82D3-A24F-94E9-15D36287CE3C}"/>
                </a:ext>
              </a:extLst>
            </p:cNvPr>
            <p:cNvSpPr/>
            <p:nvPr/>
          </p:nvSpPr>
          <p:spPr>
            <a:xfrm rot="13457260">
              <a:off x="3612692" y="2891832"/>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10" name="Diamond 9">
              <a:extLst>
                <a:ext uri="{FF2B5EF4-FFF2-40B4-BE49-F238E27FC236}">
                  <a16:creationId xmlns:a16="http://schemas.microsoft.com/office/drawing/2014/main" id="{D83E59DE-EC06-4E4C-AACF-72A7A350DB1D}"/>
                </a:ext>
              </a:extLst>
            </p:cNvPr>
            <p:cNvSpPr/>
            <p:nvPr/>
          </p:nvSpPr>
          <p:spPr>
            <a:xfrm rot="13457260">
              <a:off x="4262526" y="2891832"/>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grpSp>
      <p:sp>
        <p:nvSpPr>
          <p:cNvPr id="13" name="Title 12">
            <a:extLst>
              <a:ext uri="{FF2B5EF4-FFF2-40B4-BE49-F238E27FC236}">
                <a16:creationId xmlns:a16="http://schemas.microsoft.com/office/drawing/2014/main" id="{B684E015-55DF-9543-A6E6-226EBD214376}"/>
              </a:ext>
            </a:extLst>
          </p:cNvPr>
          <p:cNvSpPr>
            <a:spLocks noGrp="1"/>
          </p:cNvSpPr>
          <p:nvPr>
            <p:ph type="title"/>
          </p:nvPr>
        </p:nvSpPr>
        <p:spPr>
          <a:xfrm>
            <a:off x="719435" y="1979687"/>
            <a:ext cx="6336704" cy="792089"/>
          </a:xfrm>
        </p:spPr>
        <p:txBody>
          <a:bodyPr>
            <a:noAutofit/>
          </a:bodyPr>
          <a:lstStyle>
            <a:lvl1pPr algn="ctr">
              <a:defRPr sz="4943" b="1">
                <a:solidFill>
                  <a:schemeClr val="bg1"/>
                </a:solidFill>
                <a:latin typeface="Manrope" pitchFamily="2" charset="0"/>
              </a:defRPr>
            </a:lvl1pPr>
          </a:lstStyle>
          <a:p>
            <a:r>
              <a:rPr lang="en-GB"/>
              <a:t>Click to edit Master title style</a:t>
            </a:r>
            <a:endParaRPr lang="en-NL" dirty="0"/>
          </a:p>
        </p:txBody>
      </p:sp>
    </p:spTree>
    <p:extLst>
      <p:ext uri="{BB962C8B-B14F-4D97-AF65-F5344CB8AC3E}">
        <p14:creationId xmlns:p14="http://schemas.microsoft.com/office/powerpoint/2010/main" val="4086827702"/>
      </p:ext>
    </p:extLst>
  </p:cSld>
  <p:clrMapOvr>
    <a:masterClrMapping/>
  </p:clrMapOvr>
  <p:extLst>
    <p:ext uri="{DCECCB84-F9BA-43D5-87BE-67443E8EF086}">
      <p15:sldGuideLst xmlns:p15="http://schemas.microsoft.com/office/powerpoint/2012/main">
        <p15:guide id="1" orient="horz" pos="1817">
          <p15:clr>
            <a:srgbClr val="FBAE40"/>
          </p15:clr>
        </p15:guide>
        <p15:guide id="2" pos="2519">
          <p15:clr>
            <a:srgbClr val="FBAE40"/>
          </p15:clr>
        </p15:guide>
        <p15:guide id="3" orient="horz" pos="1344">
          <p15:clr>
            <a:srgbClr val="FBAE40"/>
          </p15:clr>
        </p15:guide>
        <p15:guide id="4" orient="horz" pos="2289">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DE8445"/>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34572" y="295145"/>
            <a:ext cx="6706433" cy="1071497"/>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534572" y="1475714"/>
            <a:ext cx="6706433" cy="3517332"/>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534571" y="5138051"/>
            <a:ext cx="1749505" cy="295143"/>
          </a:xfrm>
          <a:prstGeom prst="rect">
            <a:avLst/>
          </a:prstGeom>
        </p:spPr>
        <p:txBody>
          <a:bodyPr vert="horz" lIns="91440" tIns="45720" rIns="91440" bIns="45720" rtlCol="0" anchor="ctr"/>
          <a:lstStyle>
            <a:lvl1pPr algn="l">
              <a:defRPr sz="959">
                <a:solidFill>
                  <a:schemeClr val="tx1">
                    <a:tint val="75000"/>
                  </a:schemeClr>
                </a:solidFill>
              </a:defRPr>
            </a:lvl1pPr>
          </a:lstStyle>
          <a:p>
            <a:fld id="{E73D112B-1218-6940-8ADF-F626DEEE2DDF}" type="datetimeFigureOut">
              <a:rPr lang="en-NL" smtClean="0"/>
              <a:t>08/07/2022</a:t>
            </a:fld>
            <a:endParaRPr lang="en-NL"/>
          </a:p>
        </p:txBody>
      </p:sp>
      <p:sp>
        <p:nvSpPr>
          <p:cNvPr id="5" name="Footer Placeholder 4"/>
          <p:cNvSpPr>
            <a:spLocks noGrp="1"/>
          </p:cNvSpPr>
          <p:nvPr>
            <p:ph type="ftr" sz="quarter" idx="3"/>
          </p:nvPr>
        </p:nvSpPr>
        <p:spPr>
          <a:xfrm>
            <a:off x="2575660" y="5138051"/>
            <a:ext cx="2624257" cy="295143"/>
          </a:xfrm>
          <a:prstGeom prst="rect">
            <a:avLst/>
          </a:prstGeom>
        </p:spPr>
        <p:txBody>
          <a:bodyPr vert="horz" lIns="91440" tIns="45720" rIns="91440" bIns="45720" rtlCol="0" anchor="ctr"/>
          <a:lstStyle>
            <a:lvl1pPr algn="ctr">
              <a:defRPr sz="959">
                <a:solidFill>
                  <a:schemeClr val="tx1">
                    <a:tint val="75000"/>
                  </a:schemeClr>
                </a:solidFill>
              </a:defRPr>
            </a:lvl1pPr>
          </a:lstStyle>
          <a:p>
            <a:endParaRPr lang="en-NL"/>
          </a:p>
        </p:txBody>
      </p:sp>
      <p:sp>
        <p:nvSpPr>
          <p:cNvPr id="6" name="Slide Number Placeholder 5"/>
          <p:cNvSpPr>
            <a:spLocks noGrp="1"/>
          </p:cNvSpPr>
          <p:nvPr>
            <p:ph type="sldNum" sz="quarter" idx="4"/>
          </p:nvPr>
        </p:nvSpPr>
        <p:spPr>
          <a:xfrm>
            <a:off x="5491500" y="5138051"/>
            <a:ext cx="1749505" cy="295143"/>
          </a:xfrm>
          <a:prstGeom prst="rect">
            <a:avLst/>
          </a:prstGeom>
        </p:spPr>
        <p:txBody>
          <a:bodyPr vert="horz" lIns="91440" tIns="45720" rIns="91440" bIns="45720" rtlCol="0" anchor="ctr"/>
          <a:lstStyle>
            <a:lvl1pPr algn="r">
              <a:defRPr sz="959">
                <a:solidFill>
                  <a:schemeClr val="tx1">
                    <a:tint val="75000"/>
                  </a:schemeClr>
                </a:solidFill>
              </a:defRPr>
            </a:lvl1pPr>
          </a:lstStyle>
          <a:p>
            <a:fld id="{CAA73BCE-573E-7745-A447-E751C537D0F0}" type="slidenum">
              <a:rPr lang="en-NL" smtClean="0"/>
              <a:t>‹nr.›</a:t>
            </a:fld>
            <a:endParaRPr lang="en-NL"/>
          </a:p>
        </p:txBody>
      </p:sp>
    </p:spTree>
    <p:extLst>
      <p:ext uri="{BB962C8B-B14F-4D97-AF65-F5344CB8AC3E}">
        <p14:creationId xmlns:p14="http://schemas.microsoft.com/office/powerpoint/2010/main" val="151920424"/>
      </p:ext>
    </p:extLst>
  </p:cSld>
  <p:clrMap bg1="lt1" tx1="dk1" bg2="lt2" tx2="dk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 id="2147483709" r:id="rId12"/>
    <p:sldLayoutId id="2147483710" r:id="rId13"/>
    <p:sldLayoutId id="2147483711" r:id="rId14"/>
    <p:sldLayoutId id="2147483712" r:id="rId15"/>
    <p:sldLayoutId id="2147483713" r:id="rId16"/>
    <p:sldLayoutId id="2147483714" r:id="rId17"/>
    <p:sldLayoutId id="2147483715" r:id="rId18"/>
    <p:sldLayoutId id="2147483716" r:id="rId19"/>
    <p:sldLayoutId id="2147483717" r:id="rId20"/>
    <p:sldLayoutId id="2147483718" r:id="rId21"/>
    <p:sldLayoutId id="2147483719" r:id="rId22"/>
    <p:sldLayoutId id="2147483695" r:id="rId23"/>
  </p:sldLayoutIdLst>
  <p:txStyles>
    <p:titleStyle>
      <a:lvl1pPr algn="l" defTabSz="730675" rtl="0" eaLnBrk="1" latinLnBrk="0" hangingPunct="1">
        <a:lnSpc>
          <a:spcPct val="90000"/>
        </a:lnSpc>
        <a:spcBef>
          <a:spcPct val="0"/>
        </a:spcBef>
        <a:buNone/>
        <a:defRPr sz="3517" kern="1200">
          <a:solidFill>
            <a:schemeClr val="tx1"/>
          </a:solidFill>
          <a:latin typeface="American Captain" pitchFamily="2" charset="77"/>
          <a:ea typeface="+mj-ea"/>
          <a:cs typeface="+mj-cs"/>
        </a:defRPr>
      </a:lvl1pPr>
    </p:titleStyle>
    <p:bodyStyle>
      <a:lvl1pPr marL="182668" indent="-182668" algn="l" defTabSz="730675" rtl="0" eaLnBrk="1" latinLnBrk="0" hangingPunct="1">
        <a:lnSpc>
          <a:spcPct val="90000"/>
        </a:lnSpc>
        <a:spcBef>
          <a:spcPts val="799"/>
        </a:spcBef>
        <a:buFont typeface="Arial" panose="020B0604020202020204" pitchFamily="34" charset="0"/>
        <a:buChar char="•"/>
        <a:defRPr sz="2237" kern="1200">
          <a:solidFill>
            <a:schemeClr val="tx1"/>
          </a:solidFill>
          <a:latin typeface="Manrope" pitchFamily="2" charset="0"/>
          <a:ea typeface="+mn-ea"/>
          <a:cs typeface="+mn-cs"/>
        </a:defRPr>
      </a:lvl1pPr>
      <a:lvl2pPr marL="548005" indent="-182668" algn="l" defTabSz="730675" rtl="0" eaLnBrk="1" latinLnBrk="0" hangingPunct="1">
        <a:lnSpc>
          <a:spcPct val="90000"/>
        </a:lnSpc>
        <a:spcBef>
          <a:spcPts val="399"/>
        </a:spcBef>
        <a:buFont typeface="Arial" panose="020B0604020202020204" pitchFamily="34" charset="0"/>
        <a:buChar char="•"/>
        <a:defRPr sz="1918" kern="1200">
          <a:solidFill>
            <a:schemeClr val="tx1"/>
          </a:solidFill>
          <a:latin typeface="Manrope" pitchFamily="2" charset="0"/>
          <a:ea typeface="+mn-ea"/>
          <a:cs typeface="+mn-cs"/>
        </a:defRPr>
      </a:lvl2pPr>
      <a:lvl3pPr marL="913343" indent="-182668" algn="l" defTabSz="730675" rtl="0" eaLnBrk="1" latinLnBrk="0" hangingPunct="1">
        <a:lnSpc>
          <a:spcPct val="90000"/>
        </a:lnSpc>
        <a:spcBef>
          <a:spcPts val="399"/>
        </a:spcBef>
        <a:buFont typeface="Arial" panose="020B0604020202020204" pitchFamily="34" charset="0"/>
        <a:buChar char="•"/>
        <a:defRPr sz="1598" kern="1200">
          <a:solidFill>
            <a:schemeClr val="tx1"/>
          </a:solidFill>
          <a:latin typeface="Manrope" pitchFamily="2" charset="0"/>
          <a:ea typeface="+mn-ea"/>
          <a:cs typeface="+mn-cs"/>
        </a:defRPr>
      </a:lvl3pPr>
      <a:lvl4pPr marL="1278680" indent="-182668" algn="l" defTabSz="730675" rtl="0" eaLnBrk="1" latinLnBrk="0" hangingPunct="1">
        <a:lnSpc>
          <a:spcPct val="90000"/>
        </a:lnSpc>
        <a:spcBef>
          <a:spcPts val="399"/>
        </a:spcBef>
        <a:buFont typeface="Arial" panose="020B0604020202020204" pitchFamily="34" charset="0"/>
        <a:buChar char="•"/>
        <a:defRPr sz="1438" kern="1200">
          <a:solidFill>
            <a:schemeClr val="tx1"/>
          </a:solidFill>
          <a:latin typeface="Manrope" pitchFamily="2" charset="0"/>
          <a:ea typeface="+mn-ea"/>
          <a:cs typeface="+mn-cs"/>
        </a:defRPr>
      </a:lvl4pPr>
      <a:lvl5pPr marL="1644017" indent="-182668" algn="l" defTabSz="730675" rtl="0" eaLnBrk="1" latinLnBrk="0" hangingPunct="1">
        <a:lnSpc>
          <a:spcPct val="90000"/>
        </a:lnSpc>
        <a:spcBef>
          <a:spcPts val="399"/>
        </a:spcBef>
        <a:buFont typeface="Arial" panose="020B0604020202020204" pitchFamily="34" charset="0"/>
        <a:buChar char="•"/>
        <a:defRPr sz="1438" kern="1200">
          <a:solidFill>
            <a:schemeClr val="tx1"/>
          </a:solidFill>
          <a:latin typeface="Manrope" pitchFamily="2" charset="0"/>
          <a:ea typeface="+mn-ea"/>
          <a:cs typeface="+mn-cs"/>
        </a:defRPr>
      </a:lvl5pPr>
      <a:lvl6pPr marL="2009355" indent="-182668" algn="l" defTabSz="730675" rtl="0" eaLnBrk="1" latinLnBrk="0" hangingPunct="1">
        <a:lnSpc>
          <a:spcPct val="90000"/>
        </a:lnSpc>
        <a:spcBef>
          <a:spcPts val="399"/>
        </a:spcBef>
        <a:buFont typeface="Arial" panose="020B0604020202020204" pitchFamily="34" charset="0"/>
        <a:buChar char="•"/>
        <a:defRPr sz="1438" kern="1200">
          <a:solidFill>
            <a:schemeClr val="tx1"/>
          </a:solidFill>
          <a:latin typeface="+mn-lt"/>
          <a:ea typeface="+mn-ea"/>
          <a:cs typeface="+mn-cs"/>
        </a:defRPr>
      </a:lvl6pPr>
      <a:lvl7pPr marL="2374692" indent="-182668" algn="l" defTabSz="730675" rtl="0" eaLnBrk="1" latinLnBrk="0" hangingPunct="1">
        <a:lnSpc>
          <a:spcPct val="90000"/>
        </a:lnSpc>
        <a:spcBef>
          <a:spcPts val="399"/>
        </a:spcBef>
        <a:buFont typeface="Arial" panose="020B0604020202020204" pitchFamily="34" charset="0"/>
        <a:buChar char="•"/>
        <a:defRPr sz="1438" kern="1200">
          <a:solidFill>
            <a:schemeClr val="tx1"/>
          </a:solidFill>
          <a:latin typeface="+mn-lt"/>
          <a:ea typeface="+mn-ea"/>
          <a:cs typeface="+mn-cs"/>
        </a:defRPr>
      </a:lvl7pPr>
      <a:lvl8pPr marL="2740029" indent="-182668" algn="l" defTabSz="730675" rtl="0" eaLnBrk="1" latinLnBrk="0" hangingPunct="1">
        <a:lnSpc>
          <a:spcPct val="90000"/>
        </a:lnSpc>
        <a:spcBef>
          <a:spcPts val="399"/>
        </a:spcBef>
        <a:buFont typeface="Arial" panose="020B0604020202020204" pitchFamily="34" charset="0"/>
        <a:buChar char="•"/>
        <a:defRPr sz="1438" kern="1200">
          <a:solidFill>
            <a:schemeClr val="tx1"/>
          </a:solidFill>
          <a:latin typeface="+mn-lt"/>
          <a:ea typeface="+mn-ea"/>
          <a:cs typeface="+mn-cs"/>
        </a:defRPr>
      </a:lvl8pPr>
      <a:lvl9pPr marL="3105366" indent="-182668" algn="l" defTabSz="730675" rtl="0" eaLnBrk="1" latinLnBrk="0" hangingPunct="1">
        <a:lnSpc>
          <a:spcPct val="90000"/>
        </a:lnSpc>
        <a:spcBef>
          <a:spcPts val="399"/>
        </a:spcBef>
        <a:buFont typeface="Arial" panose="020B0604020202020204" pitchFamily="34" charset="0"/>
        <a:buChar char="•"/>
        <a:defRPr sz="1438" kern="1200">
          <a:solidFill>
            <a:schemeClr val="tx1"/>
          </a:solidFill>
          <a:latin typeface="+mn-lt"/>
          <a:ea typeface="+mn-ea"/>
          <a:cs typeface="+mn-cs"/>
        </a:defRPr>
      </a:lvl9pPr>
    </p:bodyStyle>
    <p:otherStyle>
      <a:defPPr>
        <a:defRPr lang="en-US"/>
      </a:defPPr>
      <a:lvl1pPr marL="0" algn="l" defTabSz="730675" rtl="0" eaLnBrk="1" latinLnBrk="0" hangingPunct="1">
        <a:defRPr sz="1438" kern="1200">
          <a:solidFill>
            <a:schemeClr val="tx1"/>
          </a:solidFill>
          <a:latin typeface="+mn-lt"/>
          <a:ea typeface="+mn-ea"/>
          <a:cs typeface="+mn-cs"/>
        </a:defRPr>
      </a:lvl1pPr>
      <a:lvl2pPr marL="365337" algn="l" defTabSz="730675" rtl="0" eaLnBrk="1" latinLnBrk="0" hangingPunct="1">
        <a:defRPr sz="1438" kern="1200">
          <a:solidFill>
            <a:schemeClr val="tx1"/>
          </a:solidFill>
          <a:latin typeface="+mn-lt"/>
          <a:ea typeface="+mn-ea"/>
          <a:cs typeface="+mn-cs"/>
        </a:defRPr>
      </a:lvl2pPr>
      <a:lvl3pPr marL="730675" algn="l" defTabSz="730675" rtl="0" eaLnBrk="1" latinLnBrk="0" hangingPunct="1">
        <a:defRPr sz="1438" kern="1200">
          <a:solidFill>
            <a:schemeClr val="tx1"/>
          </a:solidFill>
          <a:latin typeface="+mn-lt"/>
          <a:ea typeface="+mn-ea"/>
          <a:cs typeface="+mn-cs"/>
        </a:defRPr>
      </a:lvl3pPr>
      <a:lvl4pPr marL="1096011" algn="l" defTabSz="730675" rtl="0" eaLnBrk="1" latinLnBrk="0" hangingPunct="1">
        <a:defRPr sz="1438" kern="1200">
          <a:solidFill>
            <a:schemeClr val="tx1"/>
          </a:solidFill>
          <a:latin typeface="+mn-lt"/>
          <a:ea typeface="+mn-ea"/>
          <a:cs typeface="+mn-cs"/>
        </a:defRPr>
      </a:lvl4pPr>
      <a:lvl5pPr marL="1461348" algn="l" defTabSz="730675" rtl="0" eaLnBrk="1" latinLnBrk="0" hangingPunct="1">
        <a:defRPr sz="1438" kern="1200">
          <a:solidFill>
            <a:schemeClr val="tx1"/>
          </a:solidFill>
          <a:latin typeface="+mn-lt"/>
          <a:ea typeface="+mn-ea"/>
          <a:cs typeface="+mn-cs"/>
        </a:defRPr>
      </a:lvl5pPr>
      <a:lvl6pPr marL="1826687" algn="l" defTabSz="730675" rtl="0" eaLnBrk="1" latinLnBrk="0" hangingPunct="1">
        <a:defRPr sz="1438" kern="1200">
          <a:solidFill>
            <a:schemeClr val="tx1"/>
          </a:solidFill>
          <a:latin typeface="+mn-lt"/>
          <a:ea typeface="+mn-ea"/>
          <a:cs typeface="+mn-cs"/>
        </a:defRPr>
      </a:lvl6pPr>
      <a:lvl7pPr marL="2192024" algn="l" defTabSz="730675" rtl="0" eaLnBrk="1" latinLnBrk="0" hangingPunct="1">
        <a:defRPr sz="1438" kern="1200">
          <a:solidFill>
            <a:schemeClr val="tx1"/>
          </a:solidFill>
          <a:latin typeface="+mn-lt"/>
          <a:ea typeface="+mn-ea"/>
          <a:cs typeface="+mn-cs"/>
        </a:defRPr>
      </a:lvl7pPr>
      <a:lvl8pPr marL="2557360" algn="l" defTabSz="730675" rtl="0" eaLnBrk="1" latinLnBrk="0" hangingPunct="1">
        <a:defRPr sz="1438" kern="1200">
          <a:solidFill>
            <a:schemeClr val="tx1"/>
          </a:solidFill>
          <a:latin typeface="+mn-lt"/>
          <a:ea typeface="+mn-ea"/>
          <a:cs typeface="+mn-cs"/>
        </a:defRPr>
      </a:lvl8pPr>
      <a:lvl9pPr marL="2922698" algn="l" defTabSz="730675" rtl="0" eaLnBrk="1" latinLnBrk="0" hangingPunct="1">
        <a:defRPr sz="1438"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hyperlink" Target="http://scrum.org/EBM"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customXml" Target="../ink/ink1.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tiff"/></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cture containing food, drawing&#10;&#10;Description automatically generated">
            <a:extLst>
              <a:ext uri="{FF2B5EF4-FFF2-40B4-BE49-F238E27FC236}">
                <a16:creationId xmlns:a16="http://schemas.microsoft.com/office/drawing/2014/main" id="{104B81D9-129E-4E40-BFD9-83091AF63E39}"/>
              </a:ext>
            </a:extLst>
          </p:cNvPr>
          <p:cNvPicPr>
            <a:picLocks noChangeAspect="1"/>
          </p:cNvPicPr>
          <p:nvPr/>
        </p:nvPicPr>
        <p:blipFill>
          <a:blip r:embed="rId2"/>
          <a:stretch>
            <a:fillRect/>
          </a:stretch>
        </p:blipFill>
        <p:spPr>
          <a:xfrm>
            <a:off x="4736487" y="2830659"/>
            <a:ext cx="2767271" cy="2491031"/>
          </a:xfrm>
          <a:prstGeom prst="rect">
            <a:avLst/>
          </a:prstGeom>
        </p:spPr>
      </p:pic>
      <p:grpSp>
        <p:nvGrpSpPr>
          <p:cNvPr id="8" name="Group 7">
            <a:extLst>
              <a:ext uri="{FF2B5EF4-FFF2-40B4-BE49-F238E27FC236}">
                <a16:creationId xmlns:a16="http://schemas.microsoft.com/office/drawing/2014/main" id="{AFB605EE-3705-E248-AF8C-1D5AD28D43A3}"/>
              </a:ext>
            </a:extLst>
          </p:cNvPr>
          <p:cNvGrpSpPr/>
          <p:nvPr/>
        </p:nvGrpSpPr>
        <p:grpSpPr>
          <a:xfrm>
            <a:off x="859009" y="663197"/>
            <a:ext cx="4939864" cy="1675202"/>
            <a:chOff x="2149311" y="3454271"/>
            <a:chExt cx="3324605" cy="1190965"/>
          </a:xfrm>
        </p:grpSpPr>
        <p:sp>
          <p:nvSpPr>
            <p:cNvPr id="12" name="Rectangle 11">
              <a:extLst>
                <a:ext uri="{FF2B5EF4-FFF2-40B4-BE49-F238E27FC236}">
                  <a16:creationId xmlns:a16="http://schemas.microsoft.com/office/drawing/2014/main" id="{03D2670D-FE19-504E-A940-4427F3D24A55}"/>
                </a:ext>
              </a:extLst>
            </p:cNvPr>
            <p:cNvSpPr/>
            <p:nvPr/>
          </p:nvSpPr>
          <p:spPr>
            <a:xfrm>
              <a:off x="2149311" y="3619894"/>
              <a:ext cx="3321303" cy="85971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3" name="TextBox 12">
              <a:extLst>
                <a:ext uri="{FF2B5EF4-FFF2-40B4-BE49-F238E27FC236}">
                  <a16:creationId xmlns:a16="http://schemas.microsoft.com/office/drawing/2014/main" id="{4A62C39A-22C9-7F44-A975-1A5B25AC65E1}"/>
                </a:ext>
              </a:extLst>
            </p:cNvPr>
            <p:cNvSpPr txBox="1"/>
            <p:nvPr/>
          </p:nvSpPr>
          <p:spPr>
            <a:xfrm>
              <a:off x="2168863" y="3454271"/>
              <a:ext cx="3305053" cy="1190965"/>
            </a:xfrm>
            <a:prstGeom prst="rect">
              <a:avLst/>
            </a:prstGeom>
            <a:noFill/>
          </p:spPr>
          <p:txBody>
            <a:bodyPr wrap="square" rtlCol="0">
              <a:spAutoFit/>
            </a:bodyPr>
            <a:lstStyle/>
            <a:p>
              <a:r>
                <a:rPr lang="en-NL" sz="10286" dirty="0">
                  <a:solidFill>
                    <a:schemeClr val="bg1"/>
                  </a:solidFill>
                  <a:latin typeface="American Captain" pitchFamily="2" charset="77"/>
                </a:rPr>
                <a:t>MEASURING</a:t>
              </a:r>
            </a:p>
          </p:txBody>
        </p:sp>
      </p:grpSp>
      <p:grpSp>
        <p:nvGrpSpPr>
          <p:cNvPr id="9" name="Group 8">
            <a:extLst>
              <a:ext uri="{FF2B5EF4-FFF2-40B4-BE49-F238E27FC236}">
                <a16:creationId xmlns:a16="http://schemas.microsoft.com/office/drawing/2014/main" id="{8996B505-2D15-DC46-B4D8-03A572A05F33}"/>
              </a:ext>
            </a:extLst>
          </p:cNvPr>
          <p:cNvGrpSpPr/>
          <p:nvPr/>
        </p:nvGrpSpPr>
        <p:grpSpPr>
          <a:xfrm>
            <a:off x="859004" y="1952977"/>
            <a:ext cx="4644018" cy="1675202"/>
            <a:chOff x="2149311" y="3487098"/>
            <a:chExt cx="2860317" cy="1768160"/>
          </a:xfrm>
        </p:grpSpPr>
        <p:sp>
          <p:nvSpPr>
            <p:cNvPr id="10" name="Rectangle 9">
              <a:extLst>
                <a:ext uri="{FF2B5EF4-FFF2-40B4-BE49-F238E27FC236}">
                  <a16:creationId xmlns:a16="http://schemas.microsoft.com/office/drawing/2014/main" id="{A70C874D-E8D2-3346-A10E-4A14DC716305}"/>
                </a:ext>
              </a:extLst>
            </p:cNvPr>
            <p:cNvSpPr/>
            <p:nvPr/>
          </p:nvSpPr>
          <p:spPr>
            <a:xfrm>
              <a:off x="2149311" y="3732989"/>
              <a:ext cx="2454754" cy="127637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1" name="TextBox 10">
              <a:extLst>
                <a:ext uri="{FF2B5EF4-FFF2-40B4-BE49-F238E27FC236}">
                  <a16:creationId xmlns:a16="http://schemas.microsoft.com/office/drawing/2014/main" id="{E48F9ECE-CD24-3E4A-BCBB-96D257CED6D0}"/>
                </a:ext>
              </a:extLst>
            </p:cNvPr>
            <p:cNvSpPr txBox="1"/>
            <p:nvPr/>
          </p:nvSpPr>
          <p:spPr>
            <a:xfrm>
              <a:off x="2167906" y="3487098"/>
              <a:ext cx="2841722" cy="1768160"/>
            </a:xfrm>
            <a:prstGeom prst="rect">
              <a:avLst/>
            </a:prstGeom>
            <a:noFill/>
          </p:spPr>
          <p:txBody>
            <a:bodyPr wrap="square" rtlCol="0">
              <a:spAutoFit/>
            </a:bodyPr>
            <a:lstStyle/>
            <a:p>
              <a:r>
                <a:rPr lang="en-NL" sz="10286" dirty="0">
                  <a:solidFill>
                    <a:schemeClr val="bg1"/>
                  </a:solidFill>
                  <a:latin typeface="American Captain" pitchFamily="2" charset="77"/>
                </a:rPr>
                <a:t>OUTCOME</a:t>
              </a:r>
            </a:p>
          </p:txBody>
        </p:sp>
      </p:grpSp>
    </p:spTree>
    <p:extLst>
      <p:ext uri="{BB962C8B-B14F-4D97-AF65-F5344CB8AC3E}">
        <p14:creationId xmlns:p14="http://schemas.microsoft.com/office/powerpoint/2010/main" val="11843919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1312857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42C3678-9343-2147-9D06-32E99CCD51A6}"/>
              </a:ext>
            </a:extLst>
          </p:cNvPr>
          <p:cNvSpPr>
            <a:spLocks noGrp="1"/>
          </p:cNvSpPr>
          <p:nvPr>
            <p:ph type="title"/>
          </p:nvPr>
        </p:nvSpPr>
        <p:spPr/>
        <p:txBody>
          <a:bodyPr/>
          <a:lstStyle/>
          <a:p>
            <a:r>
              <a:rPr lang="en-NL" dirty="0"/>
              <a:t>Customer Satisfaction</a:t>
            </a:r>
          </a:p>
        </p:txBody>
      </p:sp>
    </p:spTree>
    <p:extLst>
      <p:ext uri="{BB962C8B-B14F-4D97-AF65-F5344CB8AC3E}">
        <p14:creationId xmlns:p14="http://schemas.microsoft.com/office/powerpoint/2010/main" val="32419006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42C3678-9343-2147-9D06-32E99CCD51A6}"/>
              </a:ext>
            </a:extLst>
          </p:cNvPr>
          <p:cNvSpPr>
            <a:spLocks noGrp="1"/>
          </p:cNvSpPr>
          <p:nvPr>
            <p:ph type="title"/>
          </p:nvPr>
        </p:nvSpPr>
        <p:spPr/>
        <p:txBody>
          <a:bodyPr/>
          <a:lstStyle/>
          <a:p>
            <a:r>
              <a:rPr lang="en-NL" dirty="0"/>
              <a:t>Customer Satisfaction</a:t>
            </a:r>
          </a:p>
        </p:txBody>
      </p:sp>
    </p:spTree>
    <p:extLst>
      <p:ext uri="{BB962C8B-B14F-4D97-AF65-F5344CB8AC3E}">
        <p14:creationId xmlns:p14="http://schemas.microsoft.com/office/powerpoint/2010/main" val="35741321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96EE56B-973C-DC4C-AF91-B8510C2DEF94}"/>
              </a:ext>
            </a:extLst>
          </p:cNvPr>
          <p:cNvSpPr>
            <a:spLocks noGrp="1"/>
          </p:cNvSpPr>
          <p:nvPr>
            <p:ph type="title"/>
          </p:nvPr>
        </p:nvSpPr>
        <p:spPr/>
        <p:txBody>
          <a:bodyPr/>
          <a:lstStyle/>
          <a:p>
            <a:r>
              <a:rPr lang="en-NL" dirty="0"/>
              <a:t>Defect Trends</a:t>
            </a:r>
          </a:p>
        </p:txBody>
      </p:sp>
    </p:spTree>
    <p:extLst>
      <p:ext uri="{BB962C8B-B14F-4D97-AF65-F5344CB8AC3E}">
        <p14:creationId xmlns:p14="http://schemas.microsoft.com/office/powerpoint/2010/main" val="20227496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96EE56B-973C-DC4C-AF91-B8510C2DEF94}"/>
              </a:ext>
            </a:extLst>
          </p:cNvPr>
          <p:cNvSpPr>
            <a:spLocks noGrp="1"/>
          </p:cNvSpPr>
          <p:nvPr>
            <p:ph type="title"/>
          </p:nvPr>
        </p:nvSpPr>
        <p:spPr/>
        <p:txBody>
          <a:bodyPr/>
          <a:lstStyle/>
          <a:p>
            <a:r>
              <a:rPr lang="en-NL" dirty="0"/>
              <a:t>Defect Trends</a:t>
            </a:r>
          </a:p>
        </p:txBody>
      </p:sp>
    </p:spTree>
    <p:extLst>
      <p:ext uri="{BB962C8B-B14F-4D97-AF65-F5344CB8AC3E}">
        <p14:creationId xmlns:p14="http://schemas.microsoft.com/office/powerpoint/2010/main" val="18102245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6277B72-4C74-7E4B-9BBE-4C5D531F2D07}"/>
              </a:ext>
            </a:extLst>
          </p:cNvPr>
          <p:cNvSpPr>
            <a:spLocks noGrp="1"/>
          </p:cNvSpPr>
          <p:nvPr>
            <p:ph type="title"/>
          </p:nvPr>
        </p:nvSpPr>
        <p:spPr/>
        <p:txBody>
          <a:bodyPr/>
          <a:lstStyle/>
          <a:p>
            <a:r>
              <a:rPr lang="en-NL" dirty="0"/>
              <a:t>Product </a:t>
            </a:r>
            <a:br>
              <a:rPr lang="en-NL" dirty="0"/>
            </a:br>
            <a:r>
              <a:rPr lang="en-NL" dirty="0"/>
              <a:t>Cost Ratio</a:t>
            </a:r>
          </a:p>
        </p:txBody>
      </p:sp>
    </p:spTree>
    <p:extLst>
      <p:ext uri="{BB962C8B-B14F-4D97-AF65-F5344CB8AC3E}">
        <p14:creationId xmlns:p14="http://schemas.microsoft.com/office/powerpoint/2010/main" val="38017747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6277B72-4C74-7E4B-9BBE-4C5D531F2D07}"/>
              </a:ext>
            </a:extLst>
          </p:cNvPr>
          <p:cNvSpPr>
            <a:spLocks noGrp="1"/>
          </p:cNvSpPr>
          <p:nvPr>
            <p:ph type="title"/>
          </p:nvPr>
        </p:nvSpPr>
        <p:spPr/>
        <p:txBody>
          <a:bodyPr/>
          <a:lstStyle/>
          <a:p>
            <a:r>
              <a:rPr lang="en-NL" dirty="0"/>
              <a:t>Product </a:t>
            </a:r>
            <a:br>
              <a:rPr lang="en-NL" dirty="0"/>
            </a:br>
            <a:r>
              <a:rPr lang="en-NL" dirty="0"/>
              <a:t>Cost Ratio</a:t>
            </a:r>
          </a:p>
        </p:txBody>
      </p:sp>
    </p:spTree>
    <p:extLst>
      <p:ext uri="{BB962C8B-B14F-4D97-AF65-F5344CB8AC3E}">
        <p14:creationId xmlns:p14="http://schemas.microsoft.com/office/powerpoint/2010/main" val="37969610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3870EA2-278E-5143-A3BB-94CAF43B22EA}"/>
              </a:ext>
            </a:extLst>
          </p:cNvPr>
          <p:cNvSpPr>
            <a:spLocks noGrp="1"/>
          </p:cNvSpPr>
          <p:nvPr>
            <p:ph type="title"/>
          </p:nvPr>
        </p:nvSpPr>
        <p:spPr/>
        <p:txBody>
          <a:bodyPr/>
          <a:lstStyle/>
          <a:p>
            <a:r>
              <a:rPr lang="en-GB" sz="4800" dirty="0"/>
              <a:t>Change </a:t>
            </a:r>
            <a:br>
              <a:rPr lang="en-GB" sz="4800" dirty="0"/>
            </a:br>
            <a:r>
              <a:rPr lang="en-GB" sz="4800" dirty="0"/>
              <a:t>Failure Rate</a:t>
            </a:r>
            <a:endParaRPr lang="en-NL" dirty="0"/>
          </a:p>
        </p:txBody>
      </p:sp>
    </p:spTree>
    <p:extLst>
      <p:ext uri="{BB962C8B-B14F-4D97-AF65-F5344CB8AC3E}">
        <p14:creationId xmlns:p14="http://schemas.microsoft.com/office/powerpoint/2010/main" val="17332994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3870EA2-278E-5143-A3BB-94CAF43B22EA}"/>
              </a:ext>
            </a:extLst>
          </p:cNvPr>
          <p:cNvSpPr>
            <a:spLocks noGrp="1"/>
          </p:cNvSpPr>
          <p:nvPr>
            <p:ph type="title"/>
          </p:nvPr>
        </p:nvSpPr>
        <p:spPr/>
        <p:txBody>
          <a:bodyPr/>
          <a:lstStyle/>
          <a:p>
            <a:r>
              <a:rPr lang="en-GB" sz="4800" dirty="0"/>
              <a:t>Change </a:t>
            </a:r>
            <a:br>
              <a:rPr lang="en-GB" sz="4800" dirty="0"/>
            </a:br>
            <a:r>
              <a:rPr lang="en-GB" sz="4800" dirty="0"/>
              <a:t>Failure Rate</a:t>
            </a:r>
            <a:endParaRPr lang="en-NL" dirty="0"/>
          </a:p>
        </p:txBody>
      </p:sp>
    </p:spTree>
    <p:extLst>
      <p:ext uri="{BB962C8B-B14F-4D97-AF65-F5344CB8AC3E}">
        <p14:creationId xmlns:p14="http://schemas.microsoft.com/office/powerpoint/2010/main" val="26026943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EF929-E200-934F-A5EF-1F0C7061BFDB}"/>
              </a:ext>
            </a:extLst>
          </p:cNvPr>
          <p:cNvSpPr>
            <a:spLocks noGrp="1"/>
          </p:cNvSpPr>
          <p:nvPr>
            <p:ph type="title"/>
          </p:nvPr>
        </p:nvSpPr>
        <p:spPr/>
        <p:txBody>
          <a:bodyPr/>
          <a:lstStyle/>
          <a:p>
            <a:r>
              <a:rPr lang="en-NL" sz="4800" dirty="0"/>
              <a:t>Installed </a:t>
            </a:r>
            <a:br>
              <a:rPr lang="en-NL" sz="4800" dirty="0"/>
            </a:br>
            <a:r>
              <a:rPr lang="en-NL" sz="4800" dirty="0"/>
              <a:t>Version Index</a:t>
            </a:r>
          </a:p>
        </p:txBody>
      </p:sp>
    </p:spTree>
    <p:extLst>
      <p:ext uri="{BB962C8B-B14F-4D97-AF65-F5344CB8AC3E}">
        <p14:creationId xmlns:p14="http://schemas.microsoft.com/office/powerpoint/2010/main" val="1838086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DD4924F-4DB4-078B-B7E5-E6545FD071ED}"/>
              </a:ext>
            </a:extLst>
          </p:cNvPr>
          <p:cNvSpPr>
            <a:spLocks noGrp="1"/>
          </p:cNvSpPr>
          <p:nvPr>
            <p:ph type="body" sz="quarter" idx="10"/>
          </p:nvPr>
        </p:nvSpPr>
        <p:spPr/>
        <p:txBody>
          <a:bodyPr>
            <a:noAutofit/>
          </a:bodyPr>
          <a:lstStyle/>
          <a:p>
            <a:pPr marL="235139" indent="-235139"/>
            <a:r>
              <a:rPr lang="en-GB" sz="920" dirty="0"/>
              <a:t>As a Scrum Facilitator, put the four Key Value Areas (KVAs) in a row on the floor (Current Value, Time to Market, Ability to Innovate and Unrealized Value). Explain each KVA to the participants.</a:t>
            </a:r>
          </a:p>
          <a:p>
            <a:pPr marL="235139" indent="-235139"/>
            <a:r>
              <a:rPr lang="en-GB" sz="920" dirty="0"/>
              <a:t>Form two groups and hand one group the green Key Value Measures cards (KVMs) and the other group the remaining purple KVMs.</a:t>
            </a:r>
          </a:p>
          <a:p>
            <a:pPr marL="235139" indent="-235139"/>
            <a:r>
              <a:rPr lang="en-GB" sz="920" dirty="0"/>
              <a:t>Step 1: Invite the group(s) to discuss and put the KVMs under the correct KVA.</a:t>
            </a:r>
          </a:p>
          <a:p>
            <a:pPr marL="235139" indent="-235139"/>
            <a:r>
              <a:rPr lang="en-GB" sz="920" dirty="0"/>
              <a:t>Step 2: Invite both groups to discuss their results and adapt their cards. Make sure by the end of this round, the KVM cards are under the correct KVA. </a:t>
            </a:r>
          </a:p>
          <a:p>
            <a:pPr marL="235139" indent="-235139"/>
            <a:r>
              <a:rPr lang="en-GB" sz="920" dirty="0"/>
              <a:t>Step 3: Invite the participants to individually look at the KVMs and select one KVM that caught their attention. (A non-EBM KVM may also be chosen at this point)</a:t>
            </a:r>
          </a:p>
          <a:p>
            <a:pPr marL="235139" indent="-235139"/>
            <a:r>
              <a:rPr lang="en-GB" sz="920" dirty="0"/>
              <a:t>Step 4: Invite the participants into groups of four. Ask each participant to explain why they chose their particular KVM and collaborate on how to implement it. (In case of non-EBM measures, pay attention that these are not vanity metrics and discuss the potential pitfalls)</a:t>
            </a:r>
            <a:endParaRPr lang="en-NL" sz="920" dirty="0"/>
          </a:p>
        </p:txBody>
      </p:sp>
      <p:sp>
        <p:nvSpPr>
          <p:cNvPr id="3" name="Text Placeholder 2">
            <a:extLst>
              <a:ext uri="{FF2B5EF4-FFF2-40B4-BE49-F238E27FC236}">
                <a16:creationId xmlns:a16="http://schemas.microsoft.com/office/drawing/2014/main" id="{C79BD247-A9B7-1FC9-DEF1-52FDD4242F8A}"/>
              </a:ext>
            </a:extLst>
          </p:cNvPr>
          <p:cNvSpPr>
            <a:spLocks noGrp="1"/>
          </p:cNvSpPr>
          <p:nvPr>
            <p:ph type="body" sz="quarter" idx="11"/>
          </p:nvPr>
        </p:nvSpPr>
        <p:spPr>
          <a:xfrm>
            <a:off x="349135" y="831272"/>
            <a:ext cx="3322028" cy="1024515"/>
          </a:xfrm>
        </p:spPr>
        <p:txBody>
          <a:bodyPr/>
          <a:lstStyle/>
          <a:p>
            <a:r>
              <a:rPr lang="en-GB" sz="1030" dirty="0"/>
              <a:t>This game is based on Evidence Based Management (EBM). EBM is an empirical framework organizations can use to help measure the (perceived) product value, and the way they deliver their product(s). The measurements can be inspected to help maximize product value and improve the way of working.</a:t>
            </a:r>
            <a:endParaRPr lang="en-NL" sz="1030" dirty="0"/>
          </a:p>
        </p:txBody>
      </p:sp>
      <p:sp>
        <p:nvSpPr>
          <p:cNvPr id="4" name="Title 3">
            <a:extLst>
              <a:ext uri="{FF2B5EF4-FFF2-40B4-BE49-F238E27FC236}">
                <a16:creationId xmlns:a16="http://schemas.microsoft.com/office/drawing/2014/main" id="{41E94B1B-A6B7-F3BC-1FE8-9142AA644985}"/>
              </a:ext>
            </a:extLst>
          </p:cNvPr>
          <p:cNvSpPr>
            <a:spLocks noGrp="1"/>
          </p:cNvSpPr>
          <p:nvPr>
            <p:ph type="title"/>
          </p:nvPr>
        </p:nvSpPr>
        <p:spPr/>
        <p:txBody>
          <a:bodyPr/>
          <a:lstStyle/>
          <a:p>
            <a:r>
              <a:rPr lang="en-NL" sz="3500" dirty="0"/>
              <a:t>FACILITATE THE GAME</a:t>
            </a:r>
          </a:p>
        </p:txBody>
      </p:sp>
      <p:sp>
        <p:nvSpPr>
          <p:cNvPr id="5" name="Text Placeholder 4">
            <a:extLst>
              <a:ext uri="{FF2B5EF4-FFF2-40B4-BE49-F238E27FC236}">
                <a16:creationId xmlns:a16="http://schemas.microsoft.com/office/drawing/2014/main" id="{8CEBB338-5F98-5B75-7363-2600C8E58FE9}"/>
              </a:ext>
            </a:extLst>
          </p:cNvPr>
          <p:cNvSpPr>
            <a:spLocks noGrp="1"/>
          </p:cNvSpPr>
          <p:nvPr>
            <p:ph type="body" sz="quarter" idx="12"/>
          </p:nvPr>
        </p:nvSpPr>
        <p:spPr/>
        <p:txBody>
          <a:bodyPr>
            <a:normAutofit/>
          </a:bodyPr>
          <a:lstStyle/>
          <a:p>
            <a:pPr>
              <a:spcBef>
                <a:spcPts val="199"/>
              </a:spcBef>
            </a:pPr>
            <a:r>
              <a:rPr lang="en-GB" b="1" dirty="0"/>
              <a:t>Scrum Facilitators</a:t>
            </a:r>
            <a:r>
              <a:rPr lang="en-GB" dirty="0"/>
              <a:t> is a Dutch-based training organization on a mission to help professionals become awesome Scrum facilitators. A Scrum Facilitator can be a Scrum Master, Product Owner, developer or  leader. Great Scrum Facilitators understand the Scrum values &amp; principles and use these to effectively implement Scrum with their teams and organizations.</a:t>
            </a:r>
          </a:p>
          <a:p>
            <a:pPr>
              <a:spcBef>
                <a:spcPts val="199"/>
              </a:spcBef>
            </a:pPr>
            <a:endParaRPr lang="en-GB" dirty="0"/>
          </a:p>
          <a:p>
            <a:pPr>
              <a:spcBef>
                <a:spcPts val="199"/>
              </a:spcBef>
            </a:pPr>
            <a:r>
              <a:rPr lang="en-GB" b="1" dirty="0"/>
              <a:t>Scrum Facilitators</a:t>
            </a:r>
            <a:r>
              <a:rPr lang="en-GB" dirty="0"/>
              <a:t> is a </a:t>
            </a:r>
            <a:r>
              <a:rPr lang="en-GB" b="1" dirty="0" err="1"/>
              <a:t>Scrum.org</a:t>
            </a:r>
            <a:r>
              <a:rPr lang="en-GB" b="1" dirty="0"/>
              <a:t> partner</a:t>
            </a:r>
            <a:r>
              <a:rPr lang="en-GB" dirty="0"/>
              <a:t>. Our classes are accredited, always up-to-date, fun, super interactive and always facilitated by two trainers to maximize your learning objectives. Our trainers are </a:t>
            </a:r>
            <a:r>
              <a:rPr lang="en-GB" b="1" dirty="0"/>
              <a:t>seasoned experts</a:t>
            </a:r>
            <a:r>
              <a:rPr lang="en-GB" dirty="0"/>
              <a:t> and </a:t>
            </a:r>
            <a:r>
              <a:rPr lang="en-GB" b="1" dirty="0" err="1"/>
              <a:t>Scrum.org</a:t>
            </a:r>
            <a:r>
              <a:rPr lang="en-GB" b="1" dirty="0"/>
              <a:t> certified</a:t>
            </a:r>
            <a:r>
              <a:rPr lang="en-GB" dirty="0"/>
              <a:t> Professional Scrum Trainers with substantial real life experience in various settings.</a:t>
            </a:r>
          </a:p>
        </p:txBody>
      </p:sp>
      <p:sp>
        <p:nvSpPr>
          <p:cNvPr id="6" name="Text Placeholder 5">
            <a:extLst>
              <a:ext uri="{FF2B5EF4-FFF2-40B4-BE49-F238E27FC236}">
                <a16:creationId xmlns:a16="http://schemas.microsoft.com/office/drawing/2014/main" id="{48FFFB38-1DCA-F9A9-25B7-4F7F537989B7}"/>
              </a:ext>
            </a:extLst>
          </p:cNvPr>
          <p:cNvSpPr>
            <a:spLocks noGrp="1"/>
          </p:cNvSpPr>
          <p:nvPr>
            <p:ph type="body" sz="quarter" idx="13"/>
          </p:nvPr>
        </p:nvSpPr>
        <p:spPr/>
        <p:txBody>
          <a:bodyPr anchor="b"/>
          <a:lstStyle/>
          <a:p>
            <a:pPr>
              <a:spcBef>
                <a:spcPts val="199"/>
              </a:spcBef>
            </a:pPr>
            <a:r>
              <a:rPr lang="en-NL" sz="720" dirty="0"/>
              <a:t>Based on the 2020 EBM Guide. Learn about Evidence-Based Management (EBM) </a:t>
            </a:r>
            <a:r>
              <a:rPr lang="en-GB" sz="720" dirty="0"/>
              <a:t>at </a:t>
            </a:r>
            <a:r>
              <a:rPr lang="en-GB" sz="720" dirty="0">
                <a:hlinkClick r:id="rId2"/>
              </a:rPr>
              <a:t>http://s</a:t>
            </a:r>
            <a:r>
              <a:rPr lang="en-NL" sz="720" dirty="0">
                <a:hlinkClick r:id="rId2"/>
              </a:rPr>
              <a:t>crum.org/EBM</a:t>
            </a:r>
            <a:endParaRPr lang="en-NL" sz="720" dirty="0"/>
          </a:p>
          <a:p>
            <a:pPr>
              <a:spcBef>
                <a:spcPts val="199"/>
              </a:spcBef>
            </a:pPr>
            <a:endParaRPr lang="en-NL" sz="720" dirty="0"/>
          </a:p>
          <a:p>
            <a:pPr>
              <a:spcBef>
                <a:spcPts val="199"/>
              </a:spcBef>
            </a:pPr>
            <a:r>
              <a:rPr lang="en-GB" sz="720" dirty="0"/>
              <a:t>The Measuring Outcome </a:t>
            </a:r>
            <a:r>
              <a:rPr lang="en-GB" sz="720"/>
              <a:t>game v2.2.2 </a:t>
            </a:r>
            <a:r>
              <a:rPr lang="en-GB" sz="720" dirty="0"/>
              <a:t>is licensed under </a:t>
            </a:r>
          </a:p>
          <a:p>
            <a:pPr>
              <a:spcBef>
                <a:spcPts val="199"/>
              </a:spcBef>
            </a:pPr>
            <a:r>
              <a:rPr lang="en-GB" sz="720" dirty="0"/>
              <a:t>CC BY-NC-SA 4.0</a:t>
            </a:r>
          </a:p>
          <a:p>
            <a:pPr>
              <a:spcBef>
                <a:spcPts val="199"/>
              </a:spcBef>
            </a:pPr>
            <a:r>
              <a:rPr lang="en-GB" sz="720" dirty="0"/>
              <a:t>By Scrum Facilitators</a:t>
            </a:r>
          </a:p>
        </p:txBody>
      </p:sp>
    </p:spTree>
    <p:extLst>
      <p:ext uri="{BB962C8B-B14F-4D97-AF65-F5344CB8AC3E}">
        <p14:creationId xmlns:p14="http://schemas.microsoft.com/office/powerpoint/2010/main" val="14225131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EF929-E200-934F-A5EF-1F0C7061BFDB}"/>
              </a:ext>
            </a:extLst>
          </p:cNvPr>
          <p:cNvSpPr>
            <a:spLocks noGrp="1"/>
          </p:cNvSpPr>
          <p:nvPr>
            <p:ph type="title"/>
          </p:nvPr>
        </p:nvSpPr>
        <p:spPr/>
        <p:txBody>
          <a:bodyPr/>
          <a:lstStyle/>
          <a:p>
            <a:r>
              <a:rPr lang="en-NL" sz="4800" dirty="0"/>
              <a:t>Installed </a:t>
            </a:r>
            <a:br>
              <a:rPr lang="en-NL" sz="4800" dirty="0"/>
            </a:br>
            <a:r>
              <a:rPr lang="en-NL" sz="4800" dirty="0"/>
              <a:t>Version Index</a:t>
            </a:r>
          </a:p>
        </p:txBody>
      </p:sp>
    </p:spTree>
    <p:extLst>
      <p:ext uri="{BB962C8B-B14F-4D97-AF65-F5344CB8AC3E}">
        <p14:creationId xmlns:p14="http://schemas.microsoft.com/office/powerpoint/2010/main" val="16637862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78C2B9-C393-7248-AECD-EA4141359846}"/>
              </a:ext>
            </a:extLst>
          </p:cNvPr>
          <p:cNvSpPr>
            <a:spLocks noGrp="1"/>
          </p:cNvSpPr>
          <p:nvPr>
            <p:ph type="title"/>
          </p:nvPr>
        </p:nvSpPr>
        <p:spPr/>
        <p:txBody>
          <a:bodyPr/>
          <a:lstStyle/>
          <a:p>
            <a:r>
              <a:rPr lang="en-GB" sz="4800" dirty="0"/>
              <a:t>Desired Customer Experience or satisfaction</a:t>
            </a:r>
            <a:endParaRPr lang="en-NL" sz="4800" dirty="0"/>
          </a:p>
        </p:txBody>
      </p:sp>
    </p:spTree>
    <p:extLst>
      <p:ext uri="{BB962C8B-B14F-4D97-AF65-F5344CB8AC3E}">
        <p14:creationId xmlns:p14="http://schemas.microsoft.com/office/powerpoint/2010/main" val="11257916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78C2B9-C393-7248-AECD-EA4141359846}"/>
              </a:ext>
            </a:extLst>
          </p:cNvPr>
          <p:cNvSpPr>
            <a:spLocks noGrp="1"/>
          </p:cNvSpPr>
          <p:nvPr>
            <p:ph type="title"/>
          </p:nvPr>
        </p:nvSpPr>
        <p:spPr/>
        <p:txBody>
          <a:bodyPr/>
          <a:lstStyle/>
          <a:p>
            <a:r>
              <a:rPr lang="en-GB" sz="4800" dirty="0"/>
              <a:t>Desired Customer Experience or satisfaction</a:t>
            </a:r>
            <a:endParaRPr lang="en-NL" sz="4800" dirty="0"/>
          </a:p>
        </p:txBody>
      </p:sp>
    </p:spTree>
    <p:extLst>
      <p:ext uri="{BB962C8B-B14F-4D97-AF65-F5344CB8AC3E}">
        <p14:creationId xmlns:p14="http://schemas.microsoft.com/office/powerpoint/2010/main" val="10086872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385E5AE-F5A8-F24B-A2A2-002F360E9E03}"/>
              </a:ext>
            </a:extLst>
          </p:cNvPr>
          <p:cNvSpPr>
            <a:spLocks noGrp="1"/>
          </p:cNvSpPr>
          <p:nvPr>
            <p:ph type="title"/>
          </p:nvPr>
        </p:nvSpPr>
        <p:spPr/>
        <p:txBody>
          <a:bodyPr/>
          <a:lstStyle/>
          <a:p>
            <a:r>
              <a:rPr lang="en-GB" sz="4800" dirty="0"/>
              <a:t>Time to remove Impediment</a:t>
            </a:r>
            <a:endParaRPr lang="en-NL" dirty="0"/>
          </a:p>
        </p:txBody>
      </p:sp>
    </p:spTree>
    <p:extLst>
      <p:ext uri="{BB962C8B-B14F-4D97-AF65-F5344CB8AC3E}">
        <p14:creationId xmlns:p14="http://schemas.microsoft.com/office/powerpoint/2010/main" val="24941786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385E5AE-F5A8-F24B-A2A2-002F360E9E03}"/>
              </a:ext>
            </a:extLst>
          </p:cNvPr>
          <p:cNvSpPr>
            <a:spLocks noGrp="1"/>
          </p:cNvSpPr>
          <p:nvPr>
            <p:ph type="title"/>
          </p:nvPr>
        </p:nvSpPr>
        <p:spPr/>
        <p:txBody>
          <a:bodyPr/>
          <a:lstStyle/>
          <a:p>
            <a:r>
              <a:rPr lang="en-GB" sz="4800" dirty="0"/>
              <a:t>Time to remove Impediment</a:t>
            </a:r>
            <a:endParaRPr lang="en-NL" dirty="0"/>
          </a:p>
        </p:txBody>
      </p:sp>
    </p:spTree>
    <p:extLst>
      <p:ext uri="{BB962C8B-B14F-4D97-AF65-F5344CB8AC3E}">
        <p14:creationId xmlns:p14="http://schemas.microsoft.com/office/powerpoint/2010/main" val="27013448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266D311-B7D3-4F4A-AC57-CE172F127FA7}"/>
              </a:ext>
            </a:extLst>
          </p:cNvPr>
          <p:cNvSpPr>
            <a:spLocks noGrp="1"/>
          </p:cNvSpPr>
          <p:nvPr>
            <p:ph type="title"/>
          </p:nvPr>
        </p:nvSpPr>
        <p:spPr/>
        <p:txBody>
          <a:bodyPr/>
          <a:lstStyle/>
          <a:p>
            <a:r>
              <a:rPr lang="en-NL" sz="4800" dirty="0"/>
              <a:t>Build &amp; Integration Frequency</a:t>
            </a:r>
            <a:endParaRPr lang="en-NL" dirty="0"/>
          </a:p>
        </p:txBody>
      </p:sp>
    </p:spTree>
    <p:extLst>
      <p:ext uri="{BB962C8B-B14F-4D97-AF65-F5344CB8AC3E}">
        <p14:creationId xmlns:p14="http://schemas.microsoft.com/office/powerpoint/2010/main" val="12341810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266D311-B7D3-4F4A-AC57-CE172F127FA7}"/>
              </a:ext>
            </a:extLst>
          </p:cNvPr>
          <p:cNvSpPr>
            <a:spLocks noGrp="1"/>
          </p:cNvSpPr>
          <p:nvPr>
            <p:ph type="title"/>
          </p:nvPr>
        </p:nvSpPr>
        <p:spPr/>
        <p:txBody>
          <a:bodyPr/>
          <a:lstStyle/>
          <a:p>
            <a:r>
              <a:rPr lang="en-NL" sz="4800" dirty="0"/>
              <a:t>Build &amp; Integration Frequency</a:t>
            </a:r>
            <a:endParaRPr lang="en-NL" dirty="0"/>
          </a:p>
        </p:txBody>
      </p:sp>
    </p:spTree>
    <p:extLst>
      <p:ext uri="{BB962C8B-B14F-4D97-AF65-F5344CB8AC3E}">
        <p14:creationId xmlns:p14="http://schemas.microsoft.com/office/powerpoint/2010/main" val="10464330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E45941-CD23-D141-A80B-65BF2F7D91B1}"/>
              </a:ext>
            </a:extLst>
          </p:cNvPr>
          <p:cNvSpPr>
            <a:spLocks noGrp="1"/>
          </p:cNvSpPr>
          <p:nvPr>
            <p:ph type="title"/>
          </p:nvPr>
        </p:nvSpPr>
        <p:spPr/>
        <p:txBody>
          <a:bodyPr/>
          <a:lstStyle/>
          <a:p>
            <a:r>
              <a:rPr lang="en-NL" sz="4800" dirty="0"/>
              <a:t>Time to Pivot</a:t>
            </a:r>
            <a:endParaRPr lang="en-NL" dirty="0"/>
          </a:p>
        </p:txBody>
      </p:sp>
    </p:spTree>
    <p:extLst>
      <p:ext uri="{BB962C8B-B14F-4D97-AF65-F5344CB8AC3E}">
        <p14:creationId xmlns:p14="http://schemas.microsoft.com/office/powerpoint/2010/main" val="13344172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E45941-CD23-D141-A80B-65BF2F7D91B1}"/>
              </a:ext>
            </a:extLst>
          </p:cNvPr>
          <p:cNvSpPr>
            <a:spLocks noGrp="1"/>
          </p:cNvSpPr>
          <p:nvPr>
            <p:ph type="title"/>
          </p:nvPr>
        </p:nvSpPr>
        <p:spPr/>
        <p:txBody>
          <a:bodyPr/>
          <a:lstStyle/>
          <a:p>
            <a:r>
              <a:rPr lang="en-NL" sz="4800" dirty="0"/>
              <a:t>Time to Pivot</a:t>
            </a:r>
            <a:endParaRPr lang="en-NL" dirty="0"/>
          </a:p>
        </p:txBody>
      </p:sp>
    </p:spTree>
    <p:extLst>
      <p:ext uri="{BB962C8B-B14F-4D97-AF65-F5344CB8AC3E}">
        <p14:creationId xmlns:p14="http://schemas.microsoft.com/office/powerpoint/2010/main" val="31724508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D53D4DA-FB74-7D49-9C80-F386D7947405}"/>
              </a:ext>
            </a:extLst>
          </p:cNvPr>
          <p:cNvSpPr>
            <a:spLocks noGrp="1"/>
          </p:cNvSpPr>
          <p:nvPr>
            <p:ph type="title"/>
          </p:nvPr>
        </p:nvSpPr>
        <p:spPr/>
        <p:txBody>
          <a:bodyPr/>
          <a:lstStyle/>
          <a:p>
            <a:r>
              <a:rPr lang="en-NL" sz="4800" dirty="0"/>
              <a:t>Production Incident Count</a:t>
            </a:r>
            <a:endParaRPr lang="en-NL" dirty="0"/>
          </a:p>
        </p:txBody>
      </p:sp>
    </p:spTree>
    <p:extLst>
      <p:ext uri="{BB962C8B-B14F-4D97-AF65-F5344CB8AC3E}">
        <p14:creationId xmlns:p14="http://schemas.microsoft.com/office/powerpoint/2010/main" val="15739222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ounded Rectangle 8">
            <a:extLst>
              <a:ext uri="{FF2B5EF4-FFF2-40B4-BE49-F238E27FC236}">
                <a16:creationId xmlns:a16="http://schemas.microsoft.com/office/drawing/2014/main" id="{80A414F0-FCE5-2E45-A339-248A82CA3769}"/>
              </a:ext>
            </a:extLst>
          </p:cNvPr>
          <p:cNvSpPr/>
          <p:nvPr/>
        </p:nvSpPr>
        <p:spPr>
          <a:xfrm>
            <a:off x="-211217" y="823607"/>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0" name="Rounded Rectangle 9">
            <a:extLst>
              <a:ext uri="{FF2B5EF4-FFF2-40B4-BE49-F238E27FC236}">
                <a16:creationId xmlns:a16="http://schemas.microsoft.com/office/drawing/2014/main" id="{2333F93C-0F67-C146-84E2-9B869646EE60}"/>
              </a:ext>
            </a:extLst>
          </p:cNvPr>
          <p:cNvSpPr/>
          <p:nvPr/>
        </p:nvSpPr>
        <p:spPr>
          <a:xfrm>
            <a:off x="-191407" y="1394816"/>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1" name="Rounded Rectangle 10">
            <a:extLst>
              <a:ext uri="{FF2B5EF4-FFF2-40B4-BE49-F238E27FC236}">
                <a16:creationId xmlns:a16="http://schemas.microsoft.com/office/drawing/2014/main" id="{AA9F6613-2A28-7048-A742-95677A05CBD2}"/>
              </a:ext>
            </a:extLst>
          </p:cNvPr>
          <p:cNvSpPr/>
          <p:nvPr/>
        </p:nvSpPr>
        <p:spPr>
          <a:xfrm>
            <a:off x="-211217" y="1966040"/>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2" name="Rounded Rectangle 11">
            <a:extLst>
              <a:ext uri="{FF2B5EF4-FFF2-40B4-BE49-F238E27FC236}">
                <a16:creationId xmlns:a16="http://schemas.microsoft.com/office/drawing/2014/main" id="{2035461B-5D95-774C-8E4D-3CB256D762EA}"/>
              </a:ext>
            </a:extLst>
          </p:cNvPr>
          <p:cNvSpPr/>
          <p:nvPr/>
        </p:nvSpPr>
        <p:spPr>
          <a:xfrm>
            <a:off x="-207056" y="2537257"/>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3" name="Rounded Rectangle 12">
            <a:extLst>
              <a:ext uri="{FF2B5EF4-FFF2-40B4-BE49-F238E27FC236}">
                <a16:creationId xmlns:a16="http://schemas.microsoft.com/office/drawing/2014/main" id="{F78111FD-544B-3749-B4C7-6C0601A72685}"/>
              </a:ext>
            </a:extLst>
          </p:cNvPr>
          <p:cNvSpPr/>
          <p:nvPr/>
        </p:nvSpPr>
        <p:spPr>
          <a:xfrm>
            <a:off x="-205689" y="3108473"/>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6" name="Rounded Rectangle 15">
            <a:extLst>
              <a:ext uri="{FF2B5EF4-FFF2-40B4-BE49-F238E27FC236}">
                <a16:creationId xmlns:a16="http://schemas.microsoft.com/office/drawing/2014/main" id="{74B1E9C1-F51F-E349-A7D6-273F919A86DE}"/>
              </a:ext>
            </a:extLst>
          </p:cNvPr>
          <p:cNvSpPr/>
          <p:nvPr/>
        </p:nvSpPr>
        <p:spPr>
          <a:xfrm>
            <a:off x="-211217" y="3679690"/>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8" name="Rounded Rectangle 17">
            <a:extLst>
              <a:ext uri="{FF2B5EF4-FFF2-40B4-BE49-F238E27FC236}">
                <a16:creationId xmlns:a16="http://schemas.microsoft.com/office/drawing/2014/main" id="{6BB192FA-7562-6C45-B5B6-0487D9CB90FC}"/>
              </a:ext>
            </a:extLst>
          </p:cNvPr>
          <p:cNvSpPr/>
          <p:nvPr/>
        </p:nvSpPr>
        <p:spPr>
          <a:xfrm>
            <a:off x="-205121" y="4250906"/>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9" name="Rounded Rectangle 18">
            <a:extLst>
              <a:ext uri="{FF2B5EF4-FFF2-40B4-BE49-F238E27FC236}">
                <a16:creationId xmlns:a16="http://schemas.microsoft.com/office/drawing/2014/main" id="{DFF58212-847B-D248-84DE-5532419AD67A}"/>
              </a:ext>
            </a:extLst>
          </p:cNvPr>
          <p:cNvSpPr/>
          <p:nvPr/>
        </p:nvSpPr>
        <p:spPr>
          <a:xfrm>
            <a:off x="7558072" y="823606"/>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0" name="Rounded Rectangle 19">
            <a:extLst>
              <a:ext uri="{FF2B5EF4-FFF2-40B4-BE49-F238E27FC236}">
                <a16:creationId xmlns:a16="http://schemas.microsoft.com/office/drawing/2014/main" id="{8C0CF75B-D58A-4840-8464-3D74529F5933}"/>
              </a:ext>
            </a:extLst>
          </p:cNvPr>
          <p:cNvSpPr/>
          <p:nvPr/>
        </p:nvSpPr>
        <p:spPr>
          <a:xfrm>
            <a:off x="7558072" y="1394820"/>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1" name="Rounded Rectangle 20">
            <a:extLst>
              <a:ext uri="{FF2B5EF4-FFF2-40B4-BE49-F238E27FC236}">
                <a16:creationId xmlns:a16="http://schemas.microsoft.com/office/drawing/2014/main" id="{66339E88-CF46-694D-8472-C7F78C4EBDDB}"/>
              </a:ext>
            </a:extLst>
          </p:cNvPr>
          <p:cNvSpPr/>
          <p:nvPr/>
        </p:nvSpPr>
        <p:spPr>
          <a:xfrm>
            <a:off x="7558265" y="1966041"/>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2" name="Rounded Rectangle 21">
            <a:extLst>
              <a:ext uri="{FF2B5EF4-FFF2-40B4-BE49-F238E27FC236}">
                <a16:creationId xmlns:a16="http://schemas.microsoft.com/office/drawing/2014/main" id="{EE08CE49-2BDF-7E47-93A6-34A667AEB601}"/>
              </a:ext>
            </a:extLst>
          </p:cNvPr>
          <p:cNvSpPr/>
          <p:nvPr/>
        </p:nvSpPr>
        <p:spPr>
          <a:xfrm>
            <a:off x="7558072" y="2537259"/>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3" name="Rounded Rectangle 22">
            <a:extLst>
              <a:ext uri="{FF2B5EF4-FFF2-40B4-BE49-F238E27FC236}">
                <a16:creationId xmlns:a16="http://schemas.microsoft.com/office/drawing/2014/main" id="{0B4B9A8D-960F-1A49-BC4D-3FC55095C91E}"/>
              </a:ext>
            </a:extLst>
          </p:cNvPr>
          <p:cNvSpPr/>
          <p:nvPr/>
        </p:nvSpPr>
        <p:spPr>
          <a:xfrm>
            <a:off x="7558072" y="3108475"/>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4" name="Rounded Rectangle 23">
            <a:extLst>
              <a:ext uri="{FF2B5EF4-FFF2-40B4-BE49-F238E27FC236}">
                <a16:creationId xmlns:a16="http://schemas.microsoft.com/office/drawing/2014/main" id="{90B90E96-DA65-3844-A895-A8E4275F2E9E}"/>
              </a:ext>
            </a:extLst>
          </p:cNvPr>
          <p:cNvSpPr/>
          <p:nvPr/>
        </p:nvSpPr>
        <p:spPr>
          <a:xfrm>
            <a:off x="7558072" y="3679689"/>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5" name="Rounded Rectangle 24">
            <a:extLst>
              <a:ext uri="{FF2B5EF4-FFF2-40B4-BE49-F238E27FC236}">
                <a16:creationId xmlns:a16="http://schemas.microsoft.com/office/drawing/2014/main" id="{5950A2A1-25A0-624E-8059-D651F019971A}"/>
              </a:ext>
            </a:extLst>
          </p:cNvPr>
          <p:cNvSpPr/>
          <p:nvPr/>
        </p:nvSpPr>
        <p:spPr>
          <a:xfrm>
            <a:off x="7558071" y="4250902"/>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6" name="Title 5">
            <a:extLst>
              <a:ext uri="{FF2B5EF4-FFF2-40B4-BE49-F238E27FC236}">
                <a16:creationId xmlns:a16="http://schemas.microsoft.com/office/drawing/2014/main" id="{28EB4885-7F92-2C4B-AD1F-33AE7317C36B}"/>
              </a:ext>
            </a:extLst>
          </p:cNvPr>
          <p:cNvSpPr>
            <a:spLocks noGrp="1"/>
          </p:cNvSpPr>
          <p:nvPr>
            <p:ph type="title"/>
          </p:nvPr>
        </p:nvSpPr>
        <p:spPr/>
        <p:txBody>
          <a:bodyPr/>
          <a:lstStyle/>
          <a:p>
            <a:r>
              <a:rPr lang="en-NL" dirty="0"/>
              <a:t>CURRENT VALUE</a:t>
            </a:r>
          </a:p>
        </p:txBody>
      </p:sp>
      <p:sp>
        <p:nvSpPr>
          <p:cNvPr id="7" name="Text Placeholder 6">
            <a:extLst>
              <a:ext uri="{FF2B5EF4-FFF2-40B4-BE49-F238E27FC236}">
                <a16:creationId xmlns:a16="http://schemas.microsoft.com/office/drawing/2014/main" id="{BA8B0553-9CE3-D944-B374-86C62E94CBDE}"/>
              </a:ext>
            </a:extLst>
          </p:cNvPr>
          <p:cNvSpPr>
            <a:spLocks noGrp="1"/>
          </p:cNvSpPr>
          <p:nvPr>
            <p:ph type="body" sz="quarter" idx="10"/>
          </p:nvPr>
        </p:nvSpPr>
        <p:spPr/>
        <p:txBody>
          <a:bodyPr/>
          <a:lstStyle/>
          <a:p>
            <a:r>
              <a:rPr lang="en-NL" dirty="0"/>
              <a:t>The Value that the product delivers today</a:t>
            </a:r>
          </a:p>
        </p:txBody>
      </p:sp>
    </p:spTree>
    <p:extLst>
      <p:ext uri="{BB962C8B-B14F-4D97-AF65-F5344CB8AC3E}">
        <p14:creationId xmlns:p14="http://schemas.microsoft.com/office/powerpoint/2010/main" val="295508482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D53D4DA-FB74-7D49-9C80-F386D7947405}"/>
              </a:ext>
            </a:extLst>
          </p:cNvPr>
          <p:cNvSpPr>
            <a:spLocks noGrp="1"/>
          </p:cNvSpPr>
          <p:nvPr>
            <p:ph type="title"/>
          </p:nvPr>
        </p:nvSpPr>
        <p:spPr/>
        <p:txBody>
          <a:bodyPr/>
          <a:lstStyle/>
          <a:p>
            <a:r>
              <a:rPr lang="en-NL" sz="4800" dirty="0"/>
              <a:t>Production Incident Count</a:t>
            </a:r>
            <a:endParaRPr lang="en-NL" dirty="0"/>
          </a:p>
        </p:txBody>
      </p:sp>
    </p:spTree>
    <p:extLst>
      <p:ext uri="{BB962C8B-B14F-4D97-AF65-F5344CB8AC3E}">
        <p14:creationId xmlns:p14="http://schemas.microsoft.com/office/powerpoint/2010/main" val="20144580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4DE6D5C-E2FA-A847-8DAE-5B74FACFBB2C}"/>
              </a:ext>
            </a:extLst>
          </p:cNvPr>
          <p:cNvSpPr>
            <a:spLocks noGrp="1"/>
          </p:cNvSpPr>
          <p:nvPr>
            <p:ph type="title"/>
          </p:nvPr>
        </p:nvSpPr>
        <p:spPr/>
        <p:txBody>
          <a:bodyPr/>
          <a:lstStyle/>
          <a:p>
            <a:r>
              <a:rPr lang="en-NL" sz="4800" dirty="0"/>
              <a:t>Release </a:t>
            </a:r>
            <a:br>
              <a:rPr lang="en-NL" sz="4800" dirty="0"/>
            </a:br>
            <a:r>
              <a:rPr lang="en-NL" sz="4800" dirty="0"/>
              <a:t>Stabilization </a:t>
            </a:r>
            <a:br>
              <a:rPr lang="en-NL" sz="4800" dirty="0"/>
            </a:br>
            <a:r>
              <a:rPr lang="en-NL" sz="4800" dirty="0"/>
              <a:t>Period</a:t>
            </a:r>
            <a:endParaRPr lang="en-NL" dirty="0"/>
          </a:p>
        </p:txBody>
      </p:sp>
    </p:spTree>
    <p:extLst>
      <p:ext uri="{BB962C8B-B14F-4D97-AF65-F5344CB8AC3E}">
        <p14:creationId xmlns:p14="http://schemas.microsoft.com/office/powerpoint/2010/main" val="24756207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4DE6D5C-E2FA-A847-8DAE-5B74FACFBB2C}"/>
              </a:ext>
            </a:extLst>
          </p:cNvPr>
          <p:cNvSpPr>
            <a:spLocks noGrp="1"/>
          </p:cNvSpPr>
          <p:nvPr>
            <p:ph type="title"/>
          </p:nvPr>
        </p:nvSpPr>
        <p:spPr/>
        <p:txBody>
          <a:bodyPr/>
          <a:lstStyle/>
          <a:p>
            <a:r>
              <a:rPr lang="en-NL" sz="4800" dirty="0"/>
              <a:t>Release </a:t>
            </a:r>
            <a:br>
              <a:rPr lang="en-NL" sz="4800" dirty="0"/>
            </a:br>
            <a:r>
              <a:rPr lang="en-NL" sz="4800" dirty="0"/>
              <a:t>Stabilization </a:t>
            </a:r>
            <a:br>
              <a:rPr lang="en-NL" sz="4800" dirty="0"/>
            </a:br>
            <a:r>
              <a:rPr lang="en-NL" sz="4800" dirty="0"/>
              <a:t>Period</a:t>
            </a:r>
            <a:endParaRPr lang="en-NL" dirty="0"/>
          </a:p>
        </p:txBody>
      </p:sp>
    </p:spTree>
    <p:extLst>
      <p:ext uri="{BB962C8B-B14F-4D97-AF65-F5344CB8AC3E}">
        <p14:creationId xmlns:p14="http://schemas.microsoft.com/office/powerpoint/2010/main" val="21390117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5FF3E69-D4A9-E643-8EAA-63C74E417228}"/>
              </a:ext>
            </a:extLst>
          </p:cNvPr>
          <p:cNvSpPr>
            <a:spLocks noGrp="1"/>
          </p:cNvSpPr>
          <p:nvPr>
            <p:ph type="title"/>
          </p:nvPr>
        </p:nvSpPr>
        <p:spPr/>
        <p:txBody>
          <a:bodyPr/>
          <a:lstStyle/>
          <a:p>
            <a:r>
              <a:rPr lang="en-GB" sz="4800" dirty="0"/>
              <a:t> Lead Time </a:t>
            </a:r>
            <a:br>
              <a:rPr lang="en-GB" sz="4800" dirty="0"/>
            </a:br>
            <a:r>
              <a:rPr lang="en-GB" sz="4800" dirty="0"/>
              <a:t>for Changes</a:t>
            </a:r>
            <a:endParaRPr lang="en-NL" dirty="0"/>
          </a:p>
        </p:txBody>
      </p:sp>
    </p:spTree>
    <p:extLst>
      <p:ext uri="{BB962C8B-B14F-4D97-AF65-F5344CB8AC3E}">
        <p14:creationId xmlns:p14="http://schemas.microsoft.com/office/powerpoint/2010/main" val="229996404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5FF3E69-D4A9-E643-8EAA-63C74E417228}"/>
              </a:ext>
            </a:extLst>
          </p:cNvPr>
          <p:cNvSpPr>
            <a:spLocks noGrp="1"/>
          </p:cNvSpPr>
          <p:nvPr>
            <p:ph type="title"/>
          </p:nvPr>
        </p:nvSpPr>
        <p:spPr/>
        <p:txBody>
          <a:bodyPr/>
          <a:lstStyle/>
          <a:p>
            <a:r>
              <a:rPr lang="en-GB" sz="4800" dirty="0"/>
              <a:t> Lead Time </a:t>
            </a:r>
            <a:br>
              <a:rPr lang="en-GB" sz="4800" dirty="0"/>
            </a:br>
            <a:r>
              <a:rPr lang="en-GB" sz="4800" dirty="0"/>
              <a:t>for Changes</a:t>
            </a:r>
            <a:endParaRPr lang="en-NL" dirty="0"/>
          </a:p>
        </p:txBody>
      </p:sp>
    </p:spTree>
    <p:extLst>
      <p:ext uri="{BB962C8B-B14F-4D97-AF65-F5344CB8AC3E}">
        <p14:creationId xmlns:p14="http://schemas.microsoft.com/office/powerpoint/2010/main" val="76296846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3D377F0-CDE6-B045-8FA8-244D23955AF3}"/>
              </a:ext>
            </a:extLst>
          </p:cNvPr>
          <p:cNvSpPr>
            <a:spLocks noGrp="1"/>
          </p:cNvSpPr>
          <p:nvPr>
            <p:ph type="title"/>
          </p:nvPr>
        </p:nvSpPr>
        <p:spPr/>
        <p:txBody>
          <a:bodyPr/>
          <a:lstStyle/>
          <a:p>
            <a:r>
              <a:rPr lang="en-NL" sz="4800" dirty="0"/>
              <a:t>Market</a:t>
            </a:r>
            <a:br>
              <a:rPr lang="en-NL" sz="4800" dirty="0"/>
            </a:br>
            <a:r>
              <a:rPr lang="en-NL" sz="4800" dirty="0"/>
              <a:t>Share</a:t>
            </a:r>
            <a:endParaRPr lang="en-NL" dirty="0"/>
          </a:p>
        </p:txBody>
      </p:sp>
    </p:spTree>
    <p:extLst>
      <p:ext uri="{BB962C8B-B14F-4D97-AF65-F5344CB8AC3E}">
        <p14:creationId xmlns:p14="http://schemas.microsoft.com/office/powerpoint/2010/main" val="97393945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3D377F0-CDE6-B045-8FA8-244D23955AF3}"/>
              </a:ext>
            </a:extLst>
          </p:cNvPr>
          <p:cNvSpPr>
            <a:spLocks noGrp="1"/>
          </p:cNvSpPr>
          <p:nvPr>
            <p:ph type="title"/>
          </p:nvPr>
        </p:nvSpPr>
        <p:spPr/>
        <p:txBody>
          <a:bodyPr/>
          <a:lstStyle/>
          <a:p>
            <a:r>
              <a:rPr lang="en-NL" sz="4800" dirty="0"/>
              <a:t>Market</a:t>
            </a:r>
            <a:br>
              <a:rPr lang="en-NL" sz="4800" dirty="0"/>
            </a:br>
            <a:r>
              <a:rPr lang="en-NL" sz="4800" dirty="0"/>
              <a:t>Share</a:t>
            </a:r>
            <a:endParaRPr lang="en-NL" dirty="0"/>
          </a:p>
        </p:txBody>
      </p:sp>
    </p:spTree>
    <p:extLst>
      <p:ext uri="{BB962C8B-B14F-4D97-AF65-F5344CB8AC3E}">
        <p14:creationId xmlns:p14="http://schemas.microsoft.com/office/powerpoint/2010/main" val="389131502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9324987-2C28-D641-A04E-E0094A7E8AC6}"/>
              </a:ext>
            </a:extLst>
          </p:cNvPr>
          <p:cNvSpPr>
            <a:spLocks noGrp="1"/>
          </p:cNvSpPr>
          <p:nvPr>
            <p:ph type="title"/>
          </p:nvPr>
        </p:nvSpPr>
        <p:spPr/>
        <p:txBody>
          <a:bodyPr/>
          <a:lstStyle/>
          <a:p>
            <a:r>
              <a:rPr lang="en-NL" sz="4800" dirty="0"/>
              <a:t>Customer </a:t>
            </a:r>
            <a:br>
              <a:rPr lang="en-NL" sz="4800" dirty="0"/>
            </a:br>
            <a:r>
              <a:rPr lang="en-NL" sz="4800" dirty="0"/>
              <a:t>Cycle Time</a:t>
            </a:r>
            <a:endParaRPr lang="en-NL" dirty="0"/>
          </a:p>
        </p:txBody>
      </p:sp>
    </p:spTree>
    <p:extLst>
      <p:ext uri="{BB962C8B-B14F-4D97-AF65-F5344CB8AC3E}">
        <p14:creationId xmlns:p14="http://schemas.microsoft.com/office/powerpoint/2010/main" val="302123281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9324987-2C28-D641-A04E-E0094A7E8AC6}"/>
              </a:ext>
            </a:extLst>
          </p:cNvPr>
          <p:cNvSpPr>
            <a:spLocks noGrp="1"/>
          </p:cNvSpPr>
          <p:nvPr>
            <p:ph type="title"/>
          </p:nvPr>
        </p:nvSpPr>
        <p:spPr/>
        <p:txBody>
          <a:bodyPr/>
          <a:lstStyle/>
          <a:p>
            <a:r>
              <a:rPr lang="en-NL" sz="4800" dirty="0"/>
              <a:t>Customer </a:t>
            </a:r>
            <a:br>
              <a:rPr lang="en-NL" sz="4800" dirty="0"/>
            </a:br>
            <a:r>
              <a:rPr lang="en-NL" sz="4800" dirty="0"/>
              <a:t>Cycle Time</a:t>
            </a:r>
            <a:endParaRPr lang="en-NL" dirty="0"/>
          </a:p>
        </p:txBody>
      </p:sp>
    </p:spTree>
    <p:extLst>
      <p:ext uri="{BB962C8B-B14F-4D97-AF65-F5344CB8AC3E}">
        <p14:creationId xmlns:p14="http://schemas.microsoft.com/office/powerpoint/2010/main" val="171508490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4C93D1D-8163-9443-8CD5-8E1C4C66C874}"/>
              </a:ext>
            </a:extLst>
          </p:cNvPr>
          <p:cNvSpPr>
            <a:spLocks noGrp="1"/>
          </p:cNvSpPr>
          <p:nvPr>
            <p:ph type="title"/>
          </p:nvPr>
        </p:nvSpPr>
        <p:spPr/>
        <p:txBody>
          <a:bodyPr/>
          <a:lstStyle/>
          <a:p>
            <a:r>
              <a:rPr lang="en-NL" dirty="0"/>
              <a:t>Time-to-Learn</a:t>
            </a:r>
          </a:p>
        </p:txBody>
      </p:sp>
    </p:spTree>
    <p:extLst>
      <p:ext uri="{BB962C8B-B14F-4D97-AF65-F5344CB8AC3E}">
        <p14:creationId xmlns:p14="http://schemas.microsoft.com/office/powerpoint/2010/main" val="40914485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8534470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4C93D1D-8163-9443-8CD5-8E1C4C66C874}"/>
              </a:ext>
            </a:extLst>
          </p:cNvPr>
          <p:cNvSpPr>
            <a:spLocks noGrp="1"/>
          </p:cNvSpPr>
          <p:nvPr>
            <p:ph type="title"/>
          </p:nvPr>
        </p:nvSpPr>
        <p:spPr/>
        <p:txBody>
          <a:bodyPr/>
          <a:lstStyle/>
          <a:p>
            <a:r>
              <a:rPr lang="en-NL" dirty="0"/>
              <a:t>Time-to-Learn</a:t>
            </a:r>
          </a:p>
        </p:txBody>
      </p:sp>
    </p:spTree>
    <p:extLst>
      <p:ext uri="{BB962C8B-B14F-4D97-AF65-F5344CB8AC3E}">
        <p14:creationId xmlns:p14="http://schemas.microsoft.com/office/powerpoint/2010/main" val="340590575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0EB9ADD-8AC9-0941-AF80-8B452BBA0A34}"/>
              </a:ext>
            </a:extLst>
          </p:cNvPr>
          <p:cNvSpPr>
            <a:spLocks noGrp="1"/>
          </p:cNvSpPr>
          <p:nvPr>
            <p:ph type="title"/>
          </p:nvPr>
        </p:nvSpPr>
        <p:spPr/>
        <p:txBody>
          <a:bodyPr/>
          <a:lstStyle/>
          <a:p>
            <a:r>
              <a:rPr lang="en-NL" sz="4800" dirty="0"/>
              <a:t>Employee Satisfaction</a:t>
            </a:r>
            <a:endParaRPr lang="en-NL" dirty="0"/>
          </a:p>
        </p:txBody>
      </p:sp>
    </p:spTree>
    <p:extLst>
      <p:ext uri="{BB962C8B-B14F-4D97-AF65-F5344CB8AC3E}">
        <p14:creationId xmlns:p14="http://schemas.microsoft.com/office/powerpoint/2010/main" val="384465764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0EB9ADD-8AC9-0941-AF80-8B452BBA0A34}"/>
              </a:ext>
            </a:extLst>
          </p:cNvPr>
          <p:cNvSpPr>
            <a:spLocks noGrp="1"/>
          </p:cNvSpPr>
          <p:nvPr>
            <p:ph type="title"/>
          </p:nvPr>
        </p:nvSpPr>
        <p:spPr/>
        <p:txBody>
          <a:bodyPr/>
          <a:lstStyle/>
          <a:p>
            <a:r>
              <a:rPr lang="en-NL" sz="4800" dirty="0"/>
              <a:t>Employee Satisfaction</a:t>
            </a:r>
            <a:endParaRPr lang="en-NL" dirty="0"/>
          </a:p>
        </p:txBody>
      </p:sp>
    </p:spTree>
    <p:extLst>
      <p:ext uri="{BB962C8B-B14F-4D97-AF65-F5344CB8AC3E}">
        <p14:creationId xmlns:p14="http://schemas.microsoft.com/office/powerpoint/2010/main" val="11034257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FBC5309-1170-0943-A789-719AE62AF5BA}"/>
              </a:ext>
            </a:extLst>
          </p:cNvPr>
          <p:cNvSpPr>
            <a:spLocks noGrp="1"/>
          </p:cNvSpPr>
          <p:nvPr>
            <p:ph type="title"/>
          </p:nvPr>
        </p:nvSpPr>
        <p:spPr/>
        <p:txBody>
          <a:bodyPr/>
          <a:lstStyle/>
          <a:p>
            <a:r>
              <a:rPr lang="en-NL" sz="4800" dirty="0"/>
              <a:t>Customer </a:t>
            </a:r>
            <a:br>
              <a:rPr lang="en-NL" sz="4800" dirty="0"/>
            </a:br>
            <a:r>
              <a:rPr lang="en-NL" sz="4800" dirty="0"/>
              <a:t>Usage Index</a:t>
            </a:r>
            <a:endParaRPr lang="en-NL" dirty="0"/>
          </a:p>
        </p:txBody>
      </p:sp>
    </p:spTree>
    <p:extLst>
      <p:ext uri="{BB962C8B-B14F-4D97-AF65-F5344CB8AC3E}">
        <p14:creationId xmlns:p14="http://schemas.microsoft.com/office/powerpoint/2010/main" val="45038548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FBC5309-1170-0943-A789-719AE62AF5BA}"/>
              </a:ext>
            </a:extLst>
          </p:cNvPr>
          <p:cNvSpPr>
            <a:spLocks noGrp="1"/>
          </p:cNvSpPr>
          <p:nvPr>
            <p:ph type="title"/>
          </p:nvPr>
        </p:nvSpPr>
        <p:spPr/>
        <p:txBody>
          <a:bodyPr/>
          <a:lstStyle/>
          <a:p>
            <a:r>
              <a:rPr lang="en-NL" sz="4800" dirty="0"/>
              <a:t>Customer </a:t>
            </a:r>
            <a:br>
              <a:rPr lang="en-NL" sz="4800" dirty="0"/>
            </a:br>
            <a:r>
              <a:rPr lang="en-NL" sz="4800" dirty="0"/>
              <a:t>Usage Index</a:t>
            </a:r>
            <a:endParaRPr lang="en-NL" dirty="0"/>
          </a:p>
        </p:txBody>
      </p:sp>
    </p:spTree>
    <p:extLst>
      <p:ext uri="{BB962C8B-B14F-4D97-AF65-F5344CB8AC3E}">
        <p14:creationId xmlns:p14="http://schemas.microsoft.com/office/powerpoint/2010/main" val="178453013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359BDBC-92DD-B241-B952-56B9BA898C52}"/>
              </a:ext>
            </a:extLst>
          </p:cNvPr>
          <p:cNvSpPr>
            <a:spLocks noGrp="1"/>
          </p:cNvSpPr>
          <p:nvPr>
            <p:ph type="title"/>
          </p:nvPr>
        </p:nvSpPr>
        <p:spPr/>
        <p:txBody>
          <a:bodyPr/>
          <a:lstStyle/>
          <a:p>
            <a:r>
              <a:rPr lang="en-NL" sz="4800" dirty="0"/>
              <a:t>Revenue </a:t>
            </a:r>
            <a:br>
              <a:rPr lang="en-NL" sz="4800" dirty="0"/>
            </a:br>
            <a:r>
              <a:rPr lang="en-NL" sz="4800" dirty="0"/>
              <a:t>per Employee</a:t>
            </a:r>
            <a:endParaRPr lang="en-NL" dirty="0"/>
          </a:p>
        </p:txBody>
      </p:sp>
    </p:spTree>
    <p:extLst>
      <p:ext uri="{BB962C8B-B14F-4D97-AF65-F5344CB8AC3E}">
        <p14:creationId xmlns:p14="http://schemas.microsoft.com/office/powerpoint/2010/main" val="350751855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359BDBC-92DD-B241-B952-56B9BA898C52}"/>
              </a:ext>
            </a:extLst>
          </p:cNvPr>
          <p:cNvSpPr>
            <a:spLocks noGrp="1"/>
          </p:cNvSpPr>
          <p:nvPr>
            <p:ph type="title"/>
          </p:nvPr>
        </p:nvSpPr>
        <p:spPr/>
        <p:txBody>
          <a:bodyPr/>
          <a:lstStyle/>
          <a:p>
            <a:r>
              <a:rPr lang="en-NL" sz="4800" dirty="0"/>
              <a:t>Revenue </a:t>
            </a:r>
            <a:br>
              <a:rPr lang="en-NL" sz="4800" dirty="0"/>
            </a:br>
            <a:r>
              <a:rPr lang="en-NL" sz="4800" dirty="0"/>
              <a:t>per Employee</a:t>
            </a:r>
            <a:endParaRPr lang="en-NL" dirty="0"/>
          </a:p>
        </p:txBody>
      </p:sp>
    </p:spTree>
    <p:extLst>
      <p:ext uri="{BB962C8B-B14F-4D97-AF65-F5344CB8AC3E}">
        <p14:creationId xmlns:p14="http://schemas.microsoft.com/office/powerpoint/2010/main" val="283759561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B775DF-1F2B-7F4F-8A35-96B9B2BAF2B2}"/>
              </a:ext>
            </a:extLst>
          </p:cNvPr>
          <p:cNvSpPr>
            <a:spLocks noGrp="1"/>
          </p:cNvSpPr>
          <p:nvPr>
            <p:ph type="title"/>
          </p:nvPr>
        </p:nvSpPr>
        <p:spPr/>
        <p:txBody>
          <a:bodyPr/>
          <a:lstStyle/>
          <a:p>
            <a:r>
              <a:rPr lang="en-NL" sz="4800" dirty="0"/>
              <a:t>Release </a:t>
            </a:r>
            <a:br>
              <a:rPr lang="en-NL" sz="4800" dirty="0"/>
            </a:br>
            <a:r>
              <a:rPr lang="en-NL" sz="4800" dirty="0"/>
              <a:t>Frequency</a:t>
            </a:r>
            <a:endParaRPr lang="en-NL" dirty="0"/>
          </a:p>
        </p:txBody>
      </p:sp>
    </p:spTree>
    <p:extLst>
      <p:ext uri="{BB962C8B-B14F-4D97-AF65-F5344CB8AC3E}">
        <p14:creationId xmlns:p14="http://schemas.microsoft.com/office/powerpoint/2010/main" val="257694616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B775DF-1F2B-7F4F-8A35-96B9B2BAF2B2}"/>
              </a:ext>
            </a:extLst>
          </p:cNvPr>
          <p:cNvSpPr>
            <a:spLocks noGrp="1"/>
          </p:cNvSpPr>
          <p:nvPr>
            <p:ph type="title"/>
          </p:nvPr>
        </p:nvSpPr>
        <p:spPr/>
        <p:txBody>
          <a:bodyPr/>
          <a:lstStyle/>
          <a:p>
            <a:r>
              <a:rPr lang="en-NL" sz="4800" dirty="0"/>
              <a:t>Release </a:t>
            </a:r>
            <a:br>
              <a:rPr lang="en-NL" sz="4800" dirty="0"/>
            </a:br>
            <a:r>
              <a:rPr lang="en-NL" sz="4800" dirty="0"/>
              <a:t>Frequency</a:t>
            </a:r>
            <a:endParaRPr lang="en-NL" dirty="0"/>
          </a:p>
        </p:txBody>
      </p:sp>
    </p:spTree>
    <p:extLst>
      <p:ext uri="{BB962C8B-B14F-4D97-AF65-F5344CB8AC3E}">
        <p14:creationId xmlns:p14="http://schemas.microsoft.com/office/powerpoint/2010/main" val="405417663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260546A-5194-924B-A69E-3670BBC61E8D}"/>
              </a:ext>
            </a:extLst>
          </p:cNvPr>
          <p:cNvSpPr>
            <a:spLocks noGrp="1"/>
          </p:cNvSpPr>
          <p:nvPr>
            <p:ph type="title"/>
          </p:nvPr>
        </p:nvSpPr>
        <p:spPr/>
        <p:txBody>
          <a:bodyPr/>
          <a:lstStyle/>
          <a:p>
            <a:r>
              <a:rPr lang="en-NL" sz="4800" dirty="0"/>
              <a:t>Mean Time </a:t>
            </a:r>
            <a:br>
              <a:rPr lang="en-NL" sz="4800" dirty="0"/>
            </a:br>
            <a:r>
              <a:rPr lang="en-NL" sz="4800" dirty="0"/>
              <a:t>to Repair</a:t>
            </a:r>
            <a:endParaRPr lang="en-NL" dirty="0"/>
          </a:p>
        </p:txBody>
      </p:sp>
    </p:spTree>
    <p:extLst>
      <p:ext uri="{BB962C8B-B14F-4D97-AF65-F5344CB8AC3E}">
        <p14:creationId xmlns:p14="http://schemas.microsoft.com/office/powerpoint/2010/main" val="3392139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Hexagon 23">
            <a:extLst>
              <a:ext uri="{FF2B5EF4-FFF2-40B4-BE49-F238E27FC236}">
                <a16:creationId xmlns:a16="http://schemas.microsoft.com/office/drawing/2014/main" id="{B77BC908-5A71-5648-86F4-1DD501B1A47A}"/>
              </a:ext>
            </a:extLst>
          </p:cNvPr>
          <p:cNvSpPr/>
          <p:nvPr/>
        </p:nvSpPr>
        <p:spPr>
          <a:xfrm>
            <a:off x="-270996" y="944802"/>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5" name="Hexagon 24">
            <a:extLst>
              <a:ext uri="{FF2B5EF4-FFF2-40B4-BE49-F238E27FC236}">
                <a16:creationId xmlns:a16="http://schemas.microsoft.com/office/drawing/2014/main" id="{CA52172E-44FE-964B-8A80-395B31A859C7}"/>
              </a:ext>
            </a:extLst>
          </p:cNvPr>
          <p:cNvSpPr/>
          <p:nvPr/>
        </p:nvSpPr>
        <p:spPr>
          <a:xfrm>
            <a:off x="-275215" y="1474390"/>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6" name="Hexagon 25">
            <a:extLst>
              <a:ext uri="{FF2B5EF4-FFF2-40B4-BE49-F238E27FC236}">
                <a16:creationId xmlns:a16="http://schemas.microsoft.com/office/drawing/2014/main" id="{08EC8FA2-7049-534E-A372-EC6A91A4CE79}"/>
              </a:ext>
            </a:extLst>
          </p:cNvPr>
          <p:cNvSpPr/>
          <p:nvPr/>
        </p:nvSpPr>
        <p:spPr>
          <a:xfrm>
            <a:off x="-275215" y="2003978"/>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7" name="Hexagon 26">
            <a:extLst>
              <a:ext uri="{FF2B5EF4-FFF2-40B4-BE49-F238E27FC236}">
                <a16:creationId xmlns:a16="http://schemas.microsoft.com/office/drawing/2014/main" id="{718BA15D-DE98-8D43-9A3F-36F37A37AF2D}"/>
              </a:ext>
            </a:extLst>
          </p:cNvPr>
          <p:cNvSpPr/>
          <p:nvPr/>
        </p:nvSpPr>
        <p:spPr>
          <a:xfrm>
            <a:off x="-279434" y="2533566"/>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8" name="Hexagon 27">
            <a:extLst>
              <a:ext uri="{FF2B5EF4-FFF2-40B4-BE49-F238E27FC236}">
                <a16:creationId xmlns:a16="http://schemas.microsoft.com/office/drawing/2014/main" id="{5EF61F84-17B4-324C-9CD3-E07B3D18F12C}"/>
              </a:ext>
            </a:extLst>
          </p:cNvPr>
          <p:cNvSpPr/>
          <p:nvPr/>
        </p:nvSpPr>
        <p:spPr>
          <a:xfrm>
            <a:off x="-277325" y="3065764"/>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9" name="Hexagon 28">
            <a:extLst>
              <a:ext uri="{FF2B5EF4-FFF2-40B4-BE49-F238E27FC236}">
                <a16:creationId xmlns:a16="http://schemas.microsoft.com/office/drawing/2014/main" id="{6099D7E0-C13A-7847-84ED-EA0C5524E554}"/>
              </a:ext>
            </a:extLst>
          </p:cNvPr>
          <p:cNvSpPr/>
          <p:nvPr/>
        </p:nvSpPr>
        <p:spPr>
          <a:xfrm>
            <a:off x="-281544" y="3595352"/>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0" name="Hexagon 29">
            <a:extLst>
              <a:ext uri="{FF2B5EF4-FFF2-40B4-BE49-F238E27FC236}">
                <a16:creationId xmlns:a16="http://schemas.microsoft.com/office/drawing/2014/main" id="{920910FA-5581-F04C-9A39-2A4938FE8099}"/>
              </a:ext>
            </a:extLst>
          </p:cNvPr>
          <p:cNvSpPr/>
          <p:nvPr/>
        </p:nvSpPr>
        <p:spPr>
          <a:xfrm>
            <a:off x="-270996" y="4122329"/>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1" name="Hexagon 30">
            <a:extLst>
              <a:ext uri="{FF2B5EF4-FFF2-40B4-BE49-F238E27FC236}">
                <a16:creationId xmlns:a16="http://schemas.microsoft.com/office/drawing/2014/main" id="{8BBDE08F-BA25-4943-9CD6-08F91133CB36}"/>
              </a:ext>
            </a:extLst>
          </p:cNvPr>
          <p:cNvSpPr/>
          <p:nvPr/>
        </p:nvSpPr>
        <p:spPr>
          <a:xfrm>
            <a:off x="7483972" y="944802"/>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2" name="Hexagon 31">
            <a:extLst>
              <a:ext uri="{FF2B5EF4-FFF2-40B4-BE49-F238E27FC236}">
                <a16:creationId xmlns:a16="http://schemas.microsoft.com/office/drawing/2014/main" id="{1FBA123F-FD40-8849-9469-AF75E6B929B7}"/>
              </a:ext>
            </a:extLst>
          </p:cNvPr>
          <p:cNvSpPr/>
          <p:nvPr/>
        </p:nvSpPr>
        <p:spPr>
          <a:xfrm>
            <a:off x="7479753" y="1474390"/>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3" name="Hexagon 32">
            <a:extLst>
              <a:ext uri="{FF2B5EF4-FFF2-40B4-BE49-F238E27FC236}">
                <a16:creationId xmlns:a16="http://schemas.microsoft.com/office/drawing/2014/main" id="{A5F73996-9447-1848-B658-78DFF6A9C779}"/>
              </a:ext>
            </a:extLst>
          </p:cNvPr>
          <p:cNvSpPr/>
          <p:nvPr/>
        </p:nvSpPr>
        <p:spPr>
          <a:xfrm>
            <a:off x="7479753" y="2003978"/>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4" name="Hexagon 33">
            <a:extLst>
              <a:ext uri="{FF2B5EF4-FFF2-40B4-BE49-F238E27FC236}">
                <a16:creationId xmlns:a16="http://schemas.microsoft.com/office/drawing/2014/main" id="{275693F2-68C2-3E4F-BA5E-B253F0E64904}"/>
              </a:ext>
            </a:extLst>
          </p:cNvPr>
          <p:cNvSpPr/>
          <p:nvPr/>
        </p:nvSpPr>
        <p:spPr>
          <a:xfrm>
            <a:off x="7475532" y="2533566"/>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5" name="Hexagon 34">
            <a:extLst>
              <a:ext uri="{FF2B5EF4-FFF2-40B4-BE49-F238E27FC236}">
                <a16:creationId xmlns:a16="http://schemas.microsoft.com/office/drawing/2014/main" id="{0037A2A0-8D75-B940-835C-26E592882C69}"/>
              </a:ext>
            </a:extLst>
          </p:cNvPr>
          <p:cNvSpPr/>
          <p:nvPr/>
        </p:nvSpPr>
        <p:spPr>
          <a:xfrm>
            <a:off x="7477642" y="3065764"/>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6" name="Hexagon 35">
            <a:extLst>
              <a:ext uri="{FF2B5EF4-FFF2-40B4-BE49-F238E27FC236}">
                <a16:creationId xmlns:a16="http://schemas.microsoft.com/office/drawing/2014/main" id="{34ABA7B3-653A-E24D-B127-F6F5AEBE2C7B}"/>
              </a:ext>
            </a:extLst>
          </p:cNvPr>
          <p:cNvSpPr/>
          <p:nvPr/>
        </p:nvSpPr>
        <p:spPr>
          <a:xfrm>
            <a:off x="7473424" y="3595352"/>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7" name="Hexagon 36">
            <a:extLst>
              <a:ext uri="{FF2B5EF4-FFF2-40B4-BE49-F238E27FC236}">
                <a16:creationId xmlns:a16="http://schemas.microsoft.com/office/drawing/2014/main" id="{980F8705-E6AE-3E4B-9146-F98BFFE8E753}"/>
              </a:ext>
            </a:extLst>
          </p:cNvPr>
          <p:cNvSpPr/>
          <p:nvPr/>
        </p:nvSpPr>
        <p:spPr>
          <a:xfrm>
            <a:off x="7483972" y="4122329"/>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 name="Title 1">
            <a:extLst>
              <a:ext uri="{FF2B5EF4-FFF2-40B4-BE49-F238E27FC236}">
                <a16:creationId xmlns:a16="http://schemas.microsoft.com/office/drawing/2014/main" id="{00D87AC6-007A-0048-966F-97E17DF2224B}"/>
              </a:ext>
            </a:extLst>
          </p:cNvPr>
          <p:cNvSpPr>
            <a:spLocks noGrp="1"/>
          </p:cNvSpPr>
          <p:nvPr>
            <p:ph type="title"/>
          </p:nvPr>
        </p:nvSpPr>
        <p:spPr/>
        <p:txBody>
          <a:bodyPr/>
          <a:lstStyle/>
          <a:p>
            <a:r>
              <a:rPr lang="en-NL" sz="7200" dirty="0"/>
              <a:t>UNREALIZED VALUE</a:t>
            </a:r>
          </a:p>
        </p:txBody>
      </p:sp>
      <p:sp>
        <p:nvSpPr>
          <p:cNvPr id="3" name="Text Placeholder 2">
            <a:extLst>
              <a:ext uri="{FF2B5EF4-FFF2-40B4-BE49-F238E27FC236}">
                <a16:creationId xmlns:a16="http://schemas.microsoft.com/office/drawing/2014/main" id="{C6294746-B16D-034A-9044-41725A05873E}"/>
              </a:ext>
            </a:extLst>
          </p:cNvPr>
          <p:cNvSpPr>
            <a:spLocks noGrp="1"/>
          </p:cNvSpPr>
          <p:nvPr>
            <p:ph type="body" sz="quarter" idx="10"/>
          </p:nvPr>
        </p:nvSpPr>
        <p:spPr/>
        <p:txBody>
          <a:bodyPr>
            <a:noAutofit/>
          </a:bodyPr>
          <a:lstStyle/>
          <a:p>
            <a:r>
              <a:rPr lang="en-GB" sz="1000" dirty="0">
                <a:solidFill>
                  <a:schemeClr val="bg1">
                    <a:lumMod val="50000"/>
                  </a:schemeClr>
                </a:solidFill>
              </a:rPr>
              <a:t>The potential future value that </a:t>
            </a:r>
            <a:r>
              <a:rPr lang="en-GB" sz="1000" i="1" dirty="0">
                <a:solidFill>
                  <a:schemeClr val="bg1">
                    <a:lumMod val="50000"/>
                  </a:schemeClr>
                </a:solidFill>
              </a:rPr>
              <a:t>could be</a:t>
            </a:r>
            <a:r>
              <a:rPr lang="en-GB" sz="1000" dirty="0">
                <a:solidFill>
                  <a:schemeClr val="bg1">
                    <a:lumMod val="50000"/>
                  </a:schemeClr>
                </a:solidFill>
              </a:rPr>
              <a:t> realized </a:t>
            </a:r>
          </a:p>
          <a:p>
            <a:r>
              <a:rPr lang="en-GB" sz="1000" dirty="0">
                <a:solidFill>
                  <a:schemeClr val="bg1">
                    <a:lumMod val="50000"/>
                  </a:schemeClr>
                </a:solidFill>
              </a:rPr>
              <a:t>if the organization met the needs of all potential customers or users</a:t>
            </a:r>
            <a:endParaRPr lang="en-NL" sz="1000" dirty="0">
              <a:solidFill>
                <a:schemeClr val="bg1">
                  <a:lumMod val="50000"/>
                </a:schemeClr>
              </a:solidFill>
            </a:endParaRPr>
          </a:p>
        </p:txBody>
      </p:sp>
    </p:spTree>
    <p:extLst>
      <p:ext uri="{BB962C8B-B14F-4D97-AF65-F5344CB8AC3E}">
        <p14:creationId xmlns:p14="http://schemas.microsoft.com/office/powerpoint/2010/main" val="386318937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260546A-5194-924B-A69E-3670BBC61E8D}"/>
              </a:ext>
            </a:extLst>
          </p:cNvPr>
          <p:cNvSpPr>
            <a:spLocks noGrp="1"/>
          </p:cNvSpPr>
          <p:nvPr>
            <p:ph type="title"/>
          </p:nvPr>
        </p:nvSpPr>
        <p:spPr/>
        <p:txBody>
          <a:bodyPr/>
          <a:lstStyle/>
          <a:p>
            <a:r>
              <a:rPr lang="en-NL" sz="4800" dirty="0"/>
              <a:t>Mean Time </a:t>
            </a:r>
            <a:br>
              <a:rPr lang="en-NL" sz="4800" dirty="0"/>
            </a:br>
            <a:r>
              <a:rPr lang="en-NL" sz="4800" dirty="0"/>
              <a:t>to Repair</a:t>
            </a:r>
            <a:endParaRPr lang="en-NL" dirty="0"/>
          </a:p>
        </p:txBody>
      </p:sp>
    </p:spTree>
    <p:extLst>
      <p:ext uri="{BB962C8B-B14F-4D97-AF65-F5344CB8AC3E}">
        <p14:creationId xmlns:p14="http://schemas.microsoft.com/office/powerpoint/2010/main" val="421673301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926CAF6-7475-AA46-8AF1-DB2E8CC9F69E}"/>
              </a:ext>
            </a:extLst>
          </p:cNvPr>
          <p:cNvSpPr>
            <a:spLocks noGrp="1"/>
          </p:cNvSpPr>
          <p:nvPr>
            <p:ph type="title"/>
          </p:nvPr>
        </p:nvSpPr>
        <p:spPr/>
        <p:txBody>
          <a:bodyPr/>
          <a:lstStyle/>
          <a:p>
            <a:r>
              <a:rPr lang="en-NL" sz="4800" dirty="0"/>
              <a:t>Lead Time</a:t>
            </a:r>
            <a:endParaRPr lang="en-NL" dirty="0"/>
          </a:p>
        </p:txBody>
      </p:sp>
    </p:spTree>
    <p:extLst>
      <p:ext uri="{BB962C8B-B14F-4D97-AF65-F5344CB8AC3E}">
        <p14:creationId xmlns:p14="http://schemas.microsoft.com/office/powerpoint/2010/main" val="305294654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926CAF6-7475-AA46-8AF1-DB2E8CC9F69E}"/>
              </a:ext>
            </a:extLst>
          </p:cNvPr>
          <p:cNvSpPr>
            <a:spLocks noGrp="1"/>
          </p:cNvSpPr>
          <p:nvPr>
            <p:ph type="title"/>
          </p:nvPr>
        </p:nvSpPr>
        <p:spPr/>
        <p:txBody>
          <a:bodyPr/>
          <a:lstStyle/>
          <a:p>
            <a:r>
              <a:rPr lang="en-NL" sz="4800" dirty="0"/>
              <a:t>Lead Time</a:t>
            </a:r>
            <a:endParaRPr lang="en-NL" dirty="0"/>
          </a:p>
        </p:txBody>
      </p:sp>
    </p:spTree>
    <p:extLst>
      <p:ext uri="{BB962C8B-B14F-4D97-AF65-F5344CB8AC3E}">
        <p14:creationId xmlns:p14="http://schemas.microsoft.com/office/powerpoint/2010/main" val="201453728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554B1FA-608F-D242-A666-55856979E439}"/>
              </a:ext>
            </a:extLst>
          </p:cNvPr>
          <p:cNvSpPr>
            <a:spLocks noGrp="1"/>
          </p:cNvSpPr>
          <p:nvPr>
            <p:ph type="title"/>
          </p:nvPr>
        </p:nvSpPr>
        <p:spPr/>
        <p:txBody>
          <a:bodyPr/>
          <a:lstStyle/>
          <a:p>
            <a:r>
              <a:rPr lang="en-NL" sz="4800" dirty="0"/>
              <a:t>Innovation</a:t>
            </a:r>
            <a:br>
              <a:rPr lang="en-NL" sz="4800" dirty="0"/>
            </a:br>
            <a:r>
              <a:rPr lang="en-NL" sz="4800" dirty="0"/>
              <a:t>Rate</a:t>
            </a:r>
            <a:endParaRPr lang="en-NL" dirty="0"/>
          </a:p>
        </p:txBody>
      </p:sp>
    </p:spTree>
    <p:extLst>
      <p:ext uri="{BB962C8B-B14F-4D97-AF65-F5344CB8AC3E}">
        <p14:creationId xmlns:p14="http://schemas.microsoft.com/office/powerpoint/2010/main" val="335424653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554B1FA-608F-D242-A666-55856979E439}"/>
              </a:ext>
            </a:extLst>
          </p:cNvPr>
          <p:cNvSpPr>
            <a:spLocks noGrp="1"/>
          </p:cNvSpPr>
          <p:nvPr>
            <p:ph type="title"/>
          </p:nvPr>
        </p:nvSpPr>
        <p:spPr/>
        <p:txBody>
          <a:bodyPr/>
          <a:lstStyle/>
          <a:p>
            <a:r>
              <a:rPr lang="en-NL" sz="4800" dirty="0"/>
              <a:t>Innovation</a:t>
            </a:r>
            <a:br>
              <a:rPr lang="en-NL" sz="4800" dirty="0"/>
            </a:br>
            <a:r>
              <a:rPr lang="en-NL" sz="4800" dirty="0"/>
              <a:t>Rate</a:t>
            </a:r>
            <a:endParaRPr lang="en-NL" dirty="0"/>
          </a:p>
        </p:txBody>
      </p:sp>
    </p:spTree>
    <p:extLst>
      <p:ext uri="{BB962C8B-B14F-4D97-AF65-F5344CB8AC3E}">
        <p14:creationId xmlns:p14="http://schemas.microsoft.com/office/powerpoint/2010/main" val="305876778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258C658-24B6-E14F-8DC4-38DFC56D95FB}"/>
              </a:ext>
            </a:extLst>
          </p:cNvPr>
          <p:cNvSpPr>
            <a:spLocks noGrp="1"/>
          </p:cNvSpPr>
          <p:nvPr>
            <p:ph type="title"/>
          </p:nvPr>
        </p:nvSpPr>
        <p:spPr/>
        <p:txBody>
          <a:bodyPr/>
          <a:lstStyle/>
          <a:p>
            <a:r>
              <a:rPr lang="en-NL" sz="4800" dirty="0"/>
              <a:t>On-Product</a:t>
            </a:r>
            <a:br>
              <a:rPr lang="en-NL" sz="4800" dirty="0"/>
            </a:br>
            <a:r>
              <a:rPr lang="en-NL" sz="4800" dirty="0"/>
              <a:t>Index</a:t>
            </a:r>
            <a:endParaRPr lang="en-NL" dirty="0"/>
          </a:p>
        </p:txBody>
      </p:sp>
    </p:spTree>
    <p:extLst>
      <p:ext uri="{BB962C8B-B14F-4D97-AF65-F5344CB8AC3E}">
        <p14:creationId xmlns:p14="http://schemas.microsoft.com/office/powerpoint/2010/main" val="156179665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258C658-24B6-E14F-8DC4-38DFC56D95FB}"/>
              </a:ext>
            </a:extLst>
          </p:cNvPr>
          <p:cNvSpPr>
            <a:spLocks noGrp="1"/>
          </p:cNvSpPr>
          <p:nvPr>
            <p:ph type="title"/>
          </p:nvPr>
        </p:nvSpPr>
        <p:spPr/>
        <p:txBody>
          <a:bodyPr/>
          <a:lstStyle/>
          <a:p>
            <a:r>
              <a:rPr lang="en-NL" sz="4800" dirty="0"/>
              <a:t>On-Product</a:t>
            </a:r>
            <a:br>
              <a:rPr lang="en-NL" sz="4800" dirty="0"/>
            </a:br>
            <a:r>
              <a:rPr lang="en-NL" sz="4800" dirty="0"/>
              <a:t>Index</a:t>
            </a:r>
            <a:endParaRPr lang="en-NL" dirty="0"/>
          </a:p>
        </p:txBody>
      </p:sp>
    </p:spTree>
    <p:extLst>
      <p:ext uri="{BB962C8B-B14F-4D97-AF65-F5344CB8AC3E}">
        <p14:creationId xmlns:p14="http://schemas.microsoft.com/office/powerpoint/2010/main" val="110580532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0C1749A-8ABC-6647-B43C-67D13543FF2E}"/>
              </a:ext>
            </a:extLst>
          </p:cNvPr>
          <p:cNvSpPr>
            <a:spLocks noGrp="1"/>
          </p:cNvSpPr>
          <p:nvPr>
            <p:ph type="title"/>
          </p:nvPr>
        </p:nvSpPr>
        <p:spPr/>
        <p:txBody>
          <a:bodyPr/>
          <a:lstStyle/>
          <a:p>
            <a:r>
              <a:rPr lang="en-GB" sz="4800" dirty="0"/>
              <a:t> Deployment Frequency</a:t>
            </a:r>
            <a:endParaRPr lang="en-NL" dirty="0"/>
          </a:p>
        </p:txBody>
      </p:sp>
    </p:spTree>
    <p:extLst>
      <p:ext uri="{BB962C8B-B14F-4D97-AF65-F5344CB8AC3E}">
        <p14:creationId xmlns:p14="http://schemas.microsoft.com/office/powerpoint/2010/main" val="266257180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0C1749A-8ABC-6647-B43C-67D13543FF2E}"/>
              </a:ext>
            </a:extLst>
          </p:cNvPr>
          <p:cNvSpPr>
            <a:spLocks noGrp="1"/>
          </p:cNvSpPr>
          <p:nvPr>
            <p:ph type="title"/>
          </p:nvPr>
        </p:nvSpPr>
        <p:spPr/>
        <p:txBody>
          <a:bodyPr/>
          <a:lstStyle/>
          <a:p>
            <a:r>
              <a:rPr lang="en-GB" sz="4800" dirty="0"/>
              <a:t> Deployment Frequency</a:t>
            </a:r>
            <a:endParaRPr lang="en-NL" dirty="0"/>
          </a:p>
        </p:txBody>
      </p:sp>
    </p:spTree>
    <p:extLst>
      <p:ext uri="{BB962C8B-B14F-4D97-AF65-F5344CB8AC3E}">
        <p14:creationId xmlns:p14="http://schemas.microsoft.com/office/powerpoint/2010/main" val="242417698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5ED932-203D-BA46-ADFA-5E6709CAEDCA}"/>
              </a:ext>
            </a:extLst>
          </p:cNvPr>
          <p:cNvSpPr>
            <a:spLocks noGrp="1"/>
          </p:cNvSpPr>
          <p:nvPr>
            <p:ph type="title"/>
          </p:nvPr>
        </p:nvSpPr>
        <p:spPr/>
        <p:txBody>
          <a:bodyPr/>
          <a:lstStyle/>
          <a:p>
            <a:r>
              <a:rPr lang="en-NL" sz="4800" dirty="0"/>
              <a:t>Technical</a:t>
            </a:r>
            <a:br>
              <a:rPr lang="en-NL" sz="4800" dirty="0"/>
            </a:br>
            <a:r>
              <a:rPr lang="en-NL" sz="4800" dirty="0"/>
              <a:t>Debt</a:t>
            </a:r>
            <a:endParaRPr lang="en-NL" dirty="0"/>
          </a:p>
        </p:txBody>
      </p:sp>
    </p:spTree>
    <p:extLst>
      <p:ext uri="{BB962C8B-B14F-4D97-AF65-F5344CB8AC3E}">
        <p14:creationId xmlns:p14="http://schemas.microsoft.com/office/powerpoint/2010/main" val="7180603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289204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5ED932-203D-BA46-ADFA-5E6709CAEDCA}"/>
              </a:ext>
            </a:extLst>
          </p:cNvPr>
          <p:cNvSpPr>
            <a:spLocks noGrp="1"/>
          </p:cNvSpPr>
          <p:nvPr>
            <p:ph type="title"/>
          </p:nvPr>
        </p:nvSpPr>
        <p:spPr/>
        <p:txBody>
          <a:bodyPr/>
          <a:lstStyle/>
          <a:p>
            <a:r>
              <a:rPr lang="en-NL" sz="4800" dirty="0"/>
              <a:t>Technical</a:t>
            </a:r>
            <a:br>
              <a:rPr lang="en-NL" sz="4800" dirty="0"/>
            </a:br>
            <a:r>
              <a:rPr lang="en-NL" sz="4800" dirty="0"/>
              <a:t>Debt</a:t>
            </a:r>
            <a:endParaRPr lang="en-NL" dirty="0"/>
          </a:p>
        </p:txBody>
      </p:sp>
    </p:spTree>
    <p:extLst>
      <p:ext uri="{BB962C8B-B14F-4D97-AF65-F5344CB8AC3E}">
        <p14:creationId xmlns:p14="http://schemas.microsoft.com/office/powerpoint/2010/main" val="25873819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DAEF6E-F29E-EB42-993A-2E9725E4660B}"/>
              </a:ext>
            </a:extLst>
          </p:cNvPr>
          <p:cNvSpPr>
            <a:spLocks noGrp="1"/>
          </p:cNvSpPr>
          <p:nvPr>
            <p:ph type="title"/>
          </p:nvPr>
        </p:nvSpPr>
        <p:spPr/>
        <p:txBody>
          <a:bodyPr/>
          <a:lstStyle/>
          <a:p>
            <a:r>
              <a:rPr lang="en-GB" sz="4800" dirty="0"/>
              <a:t>Time to </a:t>
            </a:r>
            <a:br>
              <a:rPr lang="en-GB" sz="4800" dirty="0"/>
            </a:br>
            <a:r>
              <a:rPr lang="en-GB" sz="4800" dirty="0"/>
              <a:t>Restore Service</a:t>
            </a:r>
            <a:endParaRPr lang="en-NL" dirty="0"/>
          </a:p>
        </p:txBody>
      </p:sp>
    </p:spTree>
    <p:extLst>
      <p:ext uri="{BB962C8B-B14F-4D97-AF65-F5344CB8AC3E}">
        <p14:creationId xmlns:p14="http://schemas.microsoft.com/office/powerpoint/2010/main" val="203962177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DAEF6E-F29E-EB42-993A-2E9725E4660B}"/>
              </a:ext>
            </a:extLst>
          </p:cNvPr>
          <p:cNvSpPr>
            <a:spLocks noGrp="1"/>
          </p:cNvSpPr>
          <p:nvPr>
            <p:ph type="title"/>
          </p:nvPr>
        </p:nvSpPr>
        <p:spPr/>
        <p:txBody>
          <a:bodyPr/>
          <a:lstStyle/>
          <a:p>
            <a:r>
              <a:rPr lang="en-GB" sz="4800" dirty="0"/>
              <a:t>Time to </a:t>
            </a:r>
            <a:br>
              <a:rPr lang="en-GB" sz="4800" dirty="0"/>
            </a:br>
            <a:r>
              <a:rPr lang="en-GB" sz="4800" dirty="0"/>
              <a:t>Restore Service</a:t>
            </a:r>
            <a:endParaRPr lang="en-NL" dirty="0"/>
          </a:p>
        </p:txBody>
      </p:sp>
    </p:spTree>
    <p:extLst>
      <p:ext uri="{BB962C8B-B14F-4D97-AF65-F5344CB8AC3E}">
        <p14:creationId xmlns:p14="http://schemas.microsoft.com/office/powerpoint/2010/main" val="59191230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2839544-E60F-7A42-96DA-6ED9BE38301E}"/>
              </a:ext>
            </a:extLst>
          </p:cNvPr>
          <p:cNvSpPr>
            <a:spLocks noGrp="1"/>
          </p:cNvSpPr>
          <p:nvPr>
            <p:ph type="title"/>
          </p:nvPr>
        </p:nvSpPr>
        <p:spPr/>
        <p:txBody>
          <a:bodyPr/>
          <a:lstStyle/>
          <a:p>
            <a:r>
              <a:rPr lang="en-NL" sz="4800" dirty="0"/>
              <a:t>Active (Product) Code Branches</a:t>
            </a:r>
            <a:endParaRPr lang="en-NL" dirty="0"/>
          </a:p>
        </p:txBody>
      </p:sp>
    </p:spTree>
    <p:extLst>
      <p:ext uri="{BB962C8B-B14F-4D97-AF65-F5344CB8AC3E}">
        <p14:creationId xmlns:p14="http://schemas.microsoft.com/office/powerpoint/2010/main" val="255995827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2839544-E60F-7A42-96DA-6ED9BE38301E}"/>
              </a:ext>
            </a:extLst>
          </p:cNvPr>
          <p:cNvSpPr>
            <a:spLocks noGrp="1"/>
          </p:cNvSpPr>
          <p:nvPr>
            <p:ph type="title"/>
          </p:nvPr>
        </p:nvSpPr>
        <p:spPr/>
        <p:txBody>
          <a:bodyPr/>
          <a:lstStyle/>
          <a:p>
            <a:r>
              <a:rPr lang="en-NL" sz="4800" dirty="0"/>
              <a:t>Active (Product) Code Branches</a:t>
            </a:r>
            <a:endParaRPr lang="en-NL" dirty="0"/>
          </a:p>
        </p:txBody>
      </p:sp>
    </p:spTree>
    <p:extLst>
      <p:ext uri="{BB962C8B-B14F-4D97-AF65-F5344CB8AC3E}">
        <p14:creationId xmlns:p14="http://schemas.microsoft.com/office/powerpoint/2010/main" val="212786327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E3B1339-5808-FF4A-89B4-3D86F24E8FA4}"/>
              </a:ext>
            </a:extLst>
          </p:cNvPr>
          <p:cNvSpPr>
            <a:spLocks noGrp="1"/>
          </p:cNvSpPr>
          <p:nvPr>
            <p:ph type="title"/>
          </p:nvPr>
        </p:nvSpPr>
        <p:spPr/>
        <p:txBody>
          <a:bodyPr/>
          <a:lstStyle/>
          <a:p>
            <a:r>
              <a:rPr lang="en-NL" sz="4800" dirty="0"/>
              <a:t>Time Spent Merging Code Between Branches</a:t>
            </a:r>
            <a:endParaRPr lang="en-NL" dirty="0"/>
          </a:p>
        </p:txBody>
      </p:sp>
    </p:spTree>
    <p:extLst>
      <p:ext uri="{BB962C8B-B14F-4D97-AF65-F5344CB8AC3E}">
        <p14:creationId xmlns:p14="http://schemas.microsoft.com/office/powerpoint/2010/main" val="139811459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E3B1339-5808-FF4A-89B4-3D86F24E8FA4}"/>
              </a:ext>
            </a:extLst>
          </p:cNvPr>
          <p:cNvSpPr>
            <a:spLocks noGrp="1"/>
          </p:cNvSpPr>
          <p:nvPr>
            <p:ph type="title"/>
          </p:nvPr>
        </p:nvSpPr>
        <p:spPr/>
        <p:txBody>
          <a:bodyPr/>
          <a:lstStyle/>
          <a:p>
            <a:r>
              <a:rPr lang="en-NL" sz="4800" dirty="0"/>
              <a:t>Time Spent Merging Code Between Branches</a:t>
            </a:r>
            <a:endParaRPr lang="en-NL" dirty="0"/>
          </a:p>
        </p:txBody>
      </p:sp>
    </p:spTree>
    <p:extLst>
      <p:ext uri="{BB962C8B-B14F-4D97-AF65-F5344CB8AC3E}">
        <p14:creationId xmlns:p14="http://schemas.microsoft.com/office/powerpoint/2010/main" val="363366239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019CBD-0703-F94D-86C0-EAE238841821}"/>
              </a:ext>
            </a:extLst>
          </p:cNvPr>
          <p:cNvSpPr>
            <a:spLocks noGrp="1"/>
          </p:cNvSpPr>
          <p:nvPr>
            <p:ph type="title"/>
          </p:nvPr>
        </p:nvSpPr>
        <p:spPr/>
        <p:txBody>
          <a:bodyPr/>
          <a:lstStyle/>
          <a:p>
            <a:r>
              <a:rPr lang="en-NL" sz="4800" dirty="0"/>
              <a:t>Time Spent </a:t>
            </a:r>
            <a:br>
              <a:rPr lang="en-NL" sz="4800" dirty="0"/>
            </a:br>
            <a:r>
              <a:rPr lang="en-NL" sz="4800" dirty="0"/>
              <a:t>Context-Switching</a:t>
            </a:r>
            <a:endParaRPr lang="en-NL" dirty="0"/>
          </a:p>
        </p:txBody>
      </p:sp>
    </p:spTree>
    <p:extLst>
      <p:ext uri="{BB962C8B-B14F-4D97-AF65-F5344CB8AC3E}">
        <p14:creationId xmlns:p14="http://schemas.microsoft.com/office/powerpoint/2010/main" val="334764760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019CBD-0703-F94D-86C0-EAE238841821}"/>
              </a:ext>
            </a:extLst>
          </p:cNvPr>
          <p:cNvSpPr>
            <a:spLocks noGrp="1"/>
          </p:cNvSpPr>
          <p:nvPr>
            <p:ph type="title"/>
          </p:nvPr>
        </p:nvSpPr>
        <p:spPr/>
        <p:txBody>
          <a:bodyPr/>
          <a:lstStyle/>
          <a:p>
            <a:r>
              <a:rPr lang="en-NL" sz="4800" dirty="0"/>
              <a:t>Time Spent </a:t>
            </a:r>
            <a:br>
              <a:rPr lang="en-NL" sz="4800" dirty="0"/>
            </a:br>
            <a:r>
              <a:rPr lang="en-NL" sz="4800" dirty="0"/>
              <a:t>Context-Switching</a:t>
            </a:r>
            <a:endParaRPr lang="en-NL" dirty="0"/>
          </a:p>
        </p:txBody>
      </p:sp>
    </p:spTree>
    <p:extLst>
      <p:ext uri="{BB962C8B-B14F-4D97-AF65-F5344CB8AC3E}">
        <p14:creationId xmlns:p14="http://schemas.microsoft.com/office/powerpoint/2010/main" val="386024279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B048434-3E58-444A-BFF3-D100AC4ECAC6}"/>
              </a:ext>
            </a:extLst>
          </p:cNvPr>
          <p:cNvSpPr>
            <a:spLocks noGrp="1"/>
          </p:cNvSpPr>
          <p:nvPr>
            <p:ph type="title"/>
          </p:nvPr>
        </p:nvSpPr>
        <p:spPr/>
        <p:txBody>
          <a:bodyPr/>
          <a:lstStyle/>
          <a:p>
            <a:r>
              <a:rPr lang="en-NL" sz="4800" dirty="0"/>
              <a:t>Customer or User Satisfaction Gap</a:t>
            </a:r>
            <a:endParaRPr lang="en-NL" dirty="0"/>
          </a:p>
        </p:txBody>
      </p:sp>
    </p:spTree>
    <p:extLst>
      <p:ext uri="{BB962C8B-B14F-4D97-AF65-F5344CB8AC3E}">
        <p14:creationId xmlns:p14="http://schemas.microsoft.com/office/powerpoint/2010/main" val="33503983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BCEF5895-CE02-491E-B177-225424A65A3C}"/>
                  </a:ext>
                </a:extLst>
              </p14:cNvPr>
              <p14:cNvContentPartPr/>
              <p14:nvPr/>
            </p14:nvContentPartPr>
            <p14:xfrm>
              <a:off x="1467327" y="697866"/>
              <a:ext cx="7035" cy="13700"/>
            </p14:xfrm>
          </p:contentPart>
        </mc:Choice>
        <mc:Fallback xmlns="">
          <p:pic>
            <p:nvPicPr>
              <p:cNvPr id="2" name="Ink 1">
                <a:extLst>
                  <a:ext uri="{FF2B5EF4-FFF2-40B4-BE49-F238E27FC236}">
                    <a16:creationId xmlns:a16="http://schemas.microsoft.com/office/drawing/2014/main" id="{BCEF5895-CE02-491E-B177-225424A65A3C}"/>
                  </a:ext>
                </a:extLst>
              </p:cNvPr>
              <p:cNvPicPr/>
              <p:nvPr/>
            </p:nvPicPr>
            <p:blipFill>
              <a:blip r:embed="rId3"/>
              <a:stretch>
                <a:fillRect/>
              </a:stretch>
            </p:blipFill>
            <p:spPr>
              <a:xfrm>
                <a:off x="1458533" y="688853"/>
                <a:ext cx="24271" cy="31366"/>
              </a:xfrm>
              <a:prstGeom prst="rect">
                <a:avLst/>
              </a:prstGeom>
            </p:spPr>
          </p:pic>
        </mc:Fallback>
      </mc:AlternateContent>
      <p:sp>
        <p:nvSpPr>
          <p:cNvPr id="17" name="Oval 16">
            <a:extLst>
              <a:ext uri="{FF2B5EF4-FFF2-40B4-BE49-F238E27FC236}">
                <a16:creationId xmlns:a16="http://schemas.microsoft.com/office/drawing/2014/main" id="{CB22E5B2-FA17-4B48-B310-B555E9419D05}"/>
              </a:ext>
            </a:extLst>
          </p:cNvPr>
          <p:cNvSpPr/>
          <p:nvPr/>
        </p:nvSpPr>
        <p:spPr>
          <a:xfrm>
            <a:off x="-223173" y="759388"/>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8" name="Oval 17">
            <a:extLst>
              <a:ext uri="{FF2B5EF4-FFF2-40B4-BE49-F238E27FC236}">
                <a16:creationId xmlns:a16="http://schemas.microsoft.com/office/drawing/2014/main" id="{A98BCC1F-2516-0641-ACED-473982C4D4A6}"/>
              </a:ext>
            </a:extLst>
          </p:cNvPr>
          <p:cNvSpPr/>
          <p:nvPr/>
        </p:nvSpPr>
        <p:spPr>
          <a:xfrm>
            <a:off x="-223173" y="1346545"/>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9" name="Oval 18">
            <a:extLst>
              <a:ext uri="{FF2B5EF4-FFF2-40B4-BE49-F238E27FC236}">
                <a16:creationId xmlns:a16="http://schemas.microsoft.com/office/drawing/2014/main" id="{7245A372-1A6E-B748-8D2B-273DBD603BC2}"/>
              </a:ext>
            </a:extLst>
          </p:cNvPr>
          <p:cNvSpPr/>
          <p:nvPr/>
        </p:nvSpPr>
        <p:spPr>
          <a:xfrm>
            <a:off x="-210581" y="1933701"/>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0" name="Oval 19">
            <a:extLst>
              <a:ext uri="{FF2B5EF4-FFF2-40B4-BE49-F238E27FC236}">
                <a16:creationId xmlns:a16="http://schemas.microsoft.com/office/drawing/2014/main" id="{C15B015A-14B7-254B-8260-ECA2B725362D}"/>
              </a:ext>
            </a:extLst>
          </p:cNvPr>
          <p:cNvSpPr/>
          <p:nvPr/>
        </p:nvSpPr>
        <p:spPr>
          <a:xfrm>
            <a:off x="-201742" y="2520857"/>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1" name="Oval 20">
            <a:extLst>
              <a:ext uri="{FF2B5EF4-FFF2-40B4-BE49-F238E27FC236}">
                <a16:creationId xmlns:a16="http://schemas.microsoft.com/office/drawing/2014/main" id="{E5BFBD28-2840-F048-B334-97AD5F8308FD}"/>
              </a:ext>
            </a:extLst>
          </p:cNvPr>
          <p:cNvSpPr/>
          <p:nvPr/>
        </p:nvSpPr>
        <p:spPr>
          <a:xfrm>
            <a:off x="-201743" y="3108013"/>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2" name="Oval 21">
            <a:extLst>
              <a:ext uri="{FF2B5EF4-FFF2-40B4-BE49-F238E27FC236}">
                <a16:creationId xmlns:a16="http://schemas.microsoft.com/office/drawing/2014/main" id="{9D730787-7DEA-9F4E-B44A-D157DAD54A64}"/>
              </a:ext>
            </a:extLst>
          </p:cNvPr>
          <p:cNvSpPr/>
          <p:nvPr/>
        </p:nvSpPr>
        <p:spPr>
          <a:xfrm>
            <a:off x="-201743" y="3695170"/>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3" name="Oval 22">
            <a:extLst>
              <a:ext uri="{FF2B5EF4-FFF2-40B4-BE49-F238E27FC236}">
                <a16:creationId xmlns:a16="http://schemas.microsoft.com/office/drawing/2014/main" id="{ECA91956-9974-F341-8972-1220C4D250F4}"/>
              </a:ext>
            </a:extLst>
          </p:cNvPr>
          <p:cNvSpPr/>
          <p:nvPr/>
        </p:nvSpPr>
        <p:spPr>
          <a:xfrm>
            <a:off x="-201743" y="4282326"/>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4" name="Oval 23">
            <a:extLst>
              <a:ext uri="{FF2B5EF4-FFF2-40B4-BE49-F238E27FC236}">
                <a16:creationId xmlns:a16="http://schemas.microsoft.com/office/drawing/2014/main" id="{0233A7C0-8064-F14C-B970-177190F6A48A}"/>
              </a:ext>
            </a:extLst>
          </p:cNvPr>
          <p:cNvSpPr/>
          <p:nvPr/>
        </p:nvSpPr>
        <p:spPr>
          <a:xfrm>
            <a:off x="7552949" y="759388"/>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5" name="Oval 24">
            <a:extLst>
              <a:ext uri="{FF2B5EF4-FFF2-40B4-BE49-F238E27FC236}">
                <a16:creationId xmlns:a16="http://schemas.microsoft.com/office/drawing/2014/main" id="{415BB55B-2D0F-984C-B8F6-6220CB2433DB}"/>
              </a:ext>
            </a:extLst>
          </p:cNvPr>
          <p:cNvSpPr/>
          <p:nvPr/>
        </p:nvSpPr>
        <p:spPr>
          <a:xfrm>
            <a:off x="7552949" y="1346546"/>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6" name="Oval 25">
            <a:extLst>
              <a:ext uri="{FF2B5EF4-FFF2-40B4-BE49-F238E27FC236}">
                <a16:creationId xmlns:a16="http://schemas.microsoft.com/office/drawing/2014/main" id="{FB3BFDC5-8DCA-1648-A952-401D5F4F1B5B}"/>
              </a:ext>
            </a:extLst>
          </p:cNvPr>
          <p:cNvSpPr/>
          <p:nvPr/>
        </p:nvSpPr>
        <p:spPr>
          <a:xfrm>
            <a:off x="7565542" y="1933702"/>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7" name="Oval 26">
            <a:extLst>
              <a:ext uri="{FF2B5EF4-FFF2-40B4-BE49-F238E27FC236}">
                <a16:creationId xmlns:a16="http://schemas.microsoft.com/office/drawing/2014/main" id="{BEDF8339-A069-9444-95F6-AC27AB77D2DB}"/>
              </a:ext>
            </a:extLst>
          </p:cNvPr>
          <p:cNvSpPr/>
          <p:nvPr/>
        </p:nvSpPr>
        <p:spPr>
          <a:xfrm>
            <a:off x="7574380" y="2520857"/>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8" name="Oval 27">
            <a:extLst>
              <a:ext uri="{FF2B5EF4-FFF2-40B4-BE49-F238E27FC236}">
                <a16:creationId xmlns:a16="http://schemas.microsoft.com/office/drawing/2014/main" id="{3B416932-3C92-C244-B477-4F0E3EF33021}"/>
              </a:ext>
            </a:extLst>
          </p:cNvPr>
          <p:cNvSpPr/>
          <p:nvPr/>
        </p:nvSpPr>
        <p:spPr>
          <a:xfrm>
            <a:off x="7574379" y="3108013"/>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9" name="Oval 28">
            <a:extLst>
              <a:ext uri="{FF2B5EF4-FFF2-40B4-BE49-F238E27FC236}">
                <a16:creationId xmlns:a16="http://schemas.microsoft.com/office/drawing/2014/main" id="{AFA26D1F-2D34-8645-8A32-D647AFBDBC8A}"/>
              </a:ext>
            </a:extLst>
          </p:cNvPr>
          <p:cNvSpPr/>
          <p:nvPr/>
        </p:nvSpPr>
        <p:spPr>
          <a:xfrm>
            <a:off x="7574379" y="3695171"/>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0" name="Oval 29">
            <a:extLst>
              <a:ext uri="{FF2B5EF4-FFF2-40B4-BE49-F238E27FC236}">
                <a16:creationId xmlns:a16="http://schemas.microsoft.com/office/drawing/2014/main" id="{5093D3F0-E97A-A344-A8BB-BE7CDB2E2253}"/>
              </a:ext>
            </a:extLst>
          </p:cNvPr>
          <p:cNvSpPr/>
          <p:nvPr/>
        </p:nvSpPr>
        <p:spPr>
          <a:xfrm>
            <a:off x="7574379" y="4282327"/>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 name="Title 2">
            <a:extLst>
              <a:ext uri="{FF2B5EF4-FFF2-40B4-BE49-F238E27FC236}">
                <a16:creationId xmlns:a16="http://schemas.microsoft.com/office/drawing/2014/main" id="{51F060D8-2C5A-FE48-BEE9-4A24C6E1B116}"/>
              </a:ext>
            </a:extLst>
          </p:cNvPr>
          <p:cNvSpPr>
            <a:spLocks noGrp="1"/>
          </p:cNvSpPr>
          <p:nvPr>
            <p:ph type="title"/>
          </p:nvPr>
        </p:nvSpPr>
        <p:spPr/>
        <p:txBody>
          <a:bodyPr/>
          <a:lstStyle/>
          <a:p>
            <a:r>
              <a:rPr lang="en-NL" sz="8000" dirty="0"/>
              <a:t>TIME TO MARKET</a:t>
            </a:r>
          </a:p>
        </p:txBody>
      </p:sp>
      <p:sp>
        <p:nvSpPr>
          <p:cNvPr id="4" name="Text Placeholder 3">
            <a:extLst>
              <a:ext uri="{FF2B5EF4-FFF2-40B4-BE49-F238E27FC236}">
                <a16:creationId xmlns:a16="http://schemas.microsoft.com/office/drawing/2014/main" id="{D04D6BCD-B825-2D42-B35B-30C88348C86E}"/>
              </a:ext>
            </a:extLst>
          </p:cNvPr>
          <p:cNvSpPr>
            <a:spLocks noGrp="1"/>
          </p:cNvSpPr>
          <p:nvPr>
            <p:ph type="body" sz="quarter" idx="10"/>
          </p:nvPr>
        </p:nvSpPr>
        <p:spPr/>
        <p:txBody>
          <a:bodyPr>
            <a:normAutofit/>
          </a:bodyPr>
          <a:lstStyle/>
          <a:p>
            <a:r>
              <a:rPr lang="en-GB" dirty="0">
                <a:solidFill>
                  <a:schemeClr val="bg1">
                    <a:lumMod val="50000"/>
                  </a:schemeClr>
                </a:solidFill>
              </a:rPr>
              <a:t>The organization’s ability to quickly deliver new capabilities, services, or products</a:t>
            </a:r>
            <a:endParaRPr lang="en-NL" dirty="0">
              <a:solidFill>
                <a:schemeClr val="bg1">
                  <a:lumMod val="50000"/>
                </a:schemeClr>
              </a:solidFill>
            </a:endParaRPr>
          </a:p>
        </p:txBody>
      </p:sp>
    </p:spTree>
    <p:extLst>
      <p:ext uri="{BB962C8B-B14F-4D97-AF65-F5344CB8AC3E}">
        <p14:creationId xmlns:p14="http://schemas.microsoft.com/office/powerpoint/2010/main" val="124135700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B048434-3E58-444A-BFF3-D100AC4ECAC6}"/>
              </a:ext>
            </a:extLst>
          </p:cNvPr>
          <p:cNvSpPr>
            <a:spLocks noGrp="1"/>
          </p:cNvSpPr>
          <p:nvPr>
            <p:ph type="title"/>
          </p:nvPr>
        </p:nvSpPr>
        <p:spPr/>
        <p:txBody>
          <a:bodyPr/>
          <a:lstStyle/>
          <a:p>
            <a:r>
              <a:rPr lang="en-NL" sz="4800" dirty="0"/>
              <a:t>Customer or User Satisfaction Gap</a:t>
            </a:r>
            <a:endParaRPr lang="en-NL" dirty="0"/>
          </a:p>
        </p:txBody>
      </p:sp>
    </p:spTree>
    <p:extLst>
      <p:ext uri="{BB962C8B-B14F-4D97-AF65-F5344CB8AC3E}">
        <p14:creationId xmlns:p14="http://schemas.microsoft.com/office/powerpoint/2010/main" val="155576621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688BA9E-C259-BF45-8381-C89FF6656471}"/>
              </a:ext>
            </a:extLst>
          </p:cNvPr>
          <p:cNvSpPr>
            <a:spLocks noGrp="1"/>
          </p:cNvSpPr>
          <p:nvPr>
            <p:ph type="title"/>
          </p:nvPr>
        </p:nvSpPr>
        <p:spPr/>
        <p:txBody>
          <a:bodyPr/>
          <a:lstStyle/>
          <a:p>
            <a:r>
              <a:rPr lang="en-NL" sz="4800" dirty="0"/>
              <a:t>Don’t measure Output. Measure Outcomes</a:t>
            </a:r>
            <a:endParaRPr lang="en-NL" dirty="0"/>
          </a:p>
        </p:txBody>
      </p:sp>
    </p:spTree>
    <p:extLst>
      <p:ext uri="{BB962C8B-B14F-4D97-AF65-F5344CB8AC3E}">
        <p14:creationId xmlns:p14="http://schemas.microsoft.com/office/powerpoint/2010/main" val="338498028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71488383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783E15-0841-014A-9E5B-901915C831FE}"/>
              </a:ext>
            </a:extLst>
          </p:cNvPr>
          <p:cNvSpPr>
            <a:spLocks noGrp="1"/>
          </p:cNvSpPr>
          <p:nvPr>
            <p:ph type="title"/>
          </p:nvPr>
        </p:nvSpPr>
        <p:spPr/>
        <p:txBody>
          <a:bodyPr/>
          <a:lstStyle/>
          <a:p>
            <a:r>
              <a:rPr lang="en-NL" sz="4800" dirty="0"/>
              <a:t>It’s not about the Metrics, but about the Conversation</a:t>
            </a:r>
            <a:endParaRPr lang="en-NL" dirty="0"/>
          </a:p>
        </p:txBody>
      </p:sp>
    </p:spTree>
    <p:extLst>
      <p:ext uri="{BB962C8B-B14F-4D97-AF65-F5344CB8AC3E}">
        <p14:creationId xmlns:p14="http://schemas.microsoft.com/office/powerpoint/2010/main" val="386452499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2296622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E59F1-E1CC-7B42-A396-73EB00092B05}"/>
              </a:ext>
            </a:extLst>
          </p:cNvPr>
          <p:cNvSpPr>
            <a:spLocks noGrp="1"/>
          </p:cNvSpPr>
          <p:nvPr>
            <p:ph type="title"/>
          </p:nvPr>
        </p:nvSpPr>
        <p:spPr/>
        <p:txBody>
          <a:bodyPr/>
          <a:lstStyle/>
          <a:p>
            <a:r>
              <a:rPr lang="en-NL" sz="4800" b="0" dirty="0"/>
              <a:t>Learn more about </a:t>
            </a:r>
            <a:br>
              <a:rPr lang="en-NL" sz="4800" dirty="0"/>
            </a:br>
            <a:r>
              <a:rPr lang="en-NL" sz="4800" dirty="0"/>
              <a:t>Evidence Based Management </a:t>
            </a:r>
            <a:r>
              <a:rPr lang="en-NL" sz="4800" b="0" dirty="0"/>
              <a:t>at</a:t>
            </a:r>
            <a:br>
              <a:rPr lang="en-NL" sz="4800" dirty="0"/>
            </a:br>
            <a:r>
              <a:rPr lang="en-NL" sz="4400" b="0" dirty="0"/>
              <a:t>http://scrum.org/EBM</a:t>
            </a:r>
            <a:endParaRPr lang="en-NL" dirty="0"/>
          </a:p>
        </p:txBody>
      </p:sp>
    </p:spTree>
    <p:extLst>
      <p:ext uri="{BB962C8B-B14F-4D97-AF65-F5344CB8AC3E}">
        <p14:creationId xmlns:p14="http://schemas.microsoft.com/office/powerpoint/2010/main" val="137755422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188767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09EAD6C-D563-D744-AFCA-AE8CA95E6630}"/>
              </a:ext>
            </a:extLst>
          </p:cNvPr>
          <p:cNvSpPr txBox="1"/>
          <p:nvPr/>
        </p:nvSpPr>
        <p:spPr>
          <a:xfrm>
            <a:off x="588015" y="210789"/>
            <a:ext cx="6599544" cy="420572"/>
          </a:xfrm>
          <a:prstGeom prst="rect">
            <a:avLst/>
          </a:prstGeom>
          <a:noFill/>
        </p:spPr>
        <p:txBody>
          <a:bodyPr wrap="square" rtlCol="0">
            <a:spAutoFit/>
          </a:bodyPr>
          <a:lstStyle/>
          <a:p>
            <a:pPr algn="ctr"/>
            <a:r>
              <a:rPr lang="en-NL" sz="2057" b="1" dirty="0">
                <a:latin typeface="Ubuntu" panose="020B0504030602030204" pitchFamily="34" charset="0"/>
              </a:rPr>
              <a:t>EBM Example Key Value Measures cheat sheet</a:t>
            </a:r>
            <a:endParaRPr lang="en-NL" sz="2057" dirty="0">
              <a:latin typeface="Ubuntu" panose="020B0504030602030204" pitchFamily="34" charset="0"/>
            </a:endParaRPr>
          </a:p>
        </p:txBody>
      </p:sp>
      <p:sp>
        <p:nvSpPr>
          <p:cNvPr id="8" name="TextBox 7">
            <a:extLst>
              <a:ext uri="{FF2B5EF4-FFF2-40B4-BE49-F238E27FC236}">
                <a16:creationId xmlns:a16="http://schemas.microsoft.com/office/drawing/2014/main" id="{CBB6441C-A641-EE43-B9CA-553BCAFDDCAF}"/>
              </a:ext>
            </a:extLst>
          </p:cNvPr>
          <p:cNvSpPr txBox="1"/>
          <p:nvPr/>
        </p:nvSpPr>
        <p:spPr>
          <a:xfrm>
            <a:off x="3601208" y="4990585"/>
            <a:ext cx="3918892" cy="208934"/>
          </a:xfrm>
          <a:prstGeom prst="rect">
            <a:avLst/>
          </a:prstGeom>
          <a:noFill/>
        </p:spPr>
        <p:txBody>
          <a:bodyPr wrap="square" rtlCol="0">
            <a:spAutoFit/>
          </a:bodyPr>
          <a:lstStyle/>
          <a:p>
            <a:pPr algn="r"/>
            <a:r>
              <a:rPr lang="en-NL" sz="720" dirty="0">
                <a:solidFill>
                  <a:schemeClr val="bg1">
                    <a:lumMod val="65000"/>
                  </a:schemeClr>
                </a:solidFill>
                <a:latin typeface="Ubuntu" panose="020B0504030602030204" pitchFamily="34" charset="0"/>
              </a:rPr>
              <a:t>Source: EBM guide 2020, http://scrum.org/EBM</a:t>
            </a:r>
          </a:p>
        </p:txBody>
      </p:sp>
      <p:pic>
        <p:nvPicPr>
          <p:cNvPr id="2" name="Picture 1">
            <a:extLst>
              <a:ext uri="{FF2B5EF4-FFF2-40B4-BE49-F238E27FC236}">
                <a16:creationId xmlns:a16="http://schemas.microsoft.com/office/drawing/2014/main" id="{98D7C774-BF2E-CC4D-BF85-02ACACF240A5}"/>
              </a:ext>
            </a:extLst>
          </p:cNvPr>
          <p:cNvPicPr>
            <a:picLocks noChangeAspect="1"/>
          </p:cNvPicPr>
          <p:nvPr/>
        </p:nvPicPr>
        <p:blipFill>
          <a:blip r:embed="rId3"/>
          <a:stretch>
            <a:fillRect/>
          </a:stretch>
        </p:blipFill>
        <p:spPr>
          <a:xfrm>
            <a:off x="108204" y="651718"/>
            <a:ext cx="2541559" cy="1509051"/>
          </a:xfrm>
          <a:prstGeom prst="rect">
            <a:avLst/>
          </a:prstGeom>
        </p:spPr>
      </p:pic>
      <p:pic>
        <p:nvPicPr>
          <p:cNvPr id="3" name="Picture 2">
            <a:extLst>
              <a:ext uri="{FF2B5EF4-FFF2-40B4-BE49-F238E27FC236}">
                <a16:creationId xmlns:a16="http://schemas.microsoft.com/office/drawing/2014/main" id="{E7304A80-7961-AE46-9A97-8B282091533D}"/>
              </a:ext>
            </a:extLst>
          </p:cNvPr>
          <p:cNvPicPr>
            <a:picLocks noChangeAspect="1"/>
          </p:cNvPicPr>
          <p:nvPr/>
        </p:nvPicPr>
        <p:blipFill rotWithShape="1">
          <a:blip r:embed="rId4"/>
          <a:srcRect/>
          <a:stretch/>
        </p:blipFill>
        <p:spPr>
          <a:xfrm>
            <a:off x="108203" y="2196901"/>
            <a:ext cx="2541559" cy="1107778"/>
          </a:xfrm>
          <a:prstGeom prst="rect">
            <a:avLst/>
          </a:prstGeom>
        </p:spPr>
      </p:pic>
      <p:pic>
        <p:nvPicPr>
          <p:cNvPr id="4" name="Picture 3">
            <a:extLst>
              <a:ext uri="{FF2B5EF4-FFF2-40B4-BE49-F238E27FC236}">
                <a16:creationId xmlns:a16="http://schemas.microsoft.com/office/drawing/2014/main" id="{612791FE-02B2-E845-A5C1-033DD92A85C0}"/>
              </a:ext>
            </a:extLst>
          </p:cNvPr>
          <p:cNvPicPr>
            <a:picLocks noChangeAspect="1"/>
          </p:cNvPicPr>
          <p:nvPr/>
        </p:nvPicPr>
        <p:blipFill>
          <a:blip r:embed="rId5"/>
          <a:stretch>
            <a:fillRect/>
          </a:stretch>
        </p:blipFill>
        <p:spPr>
          <a:xfrm>
            <a:off x="2649763" y="652506"/>
            <a:ext cx="2541559" cy="3557332"/>
          </a:xfrm>
          <a:prstGeom prst="rect">
            <a:avLst/>
          </a:prstGeom>
        </p:spPr>
      </p:pic>
      <p:pic>
        <p:nvPicPr>
          <p:cNvPr id="5" name="Picture 4">
            <a:extLst>
              <a:ext uri="{FF2B5EF4-FFF2-40B4-BE49-F238E27FC236}">
                <a16:creationId xmlns:a16="http://schemas.microsoft.com/office/drawing/2014/main" id="{B25B9DC0-E698-B44B-9BD1-7DF86B3BB8C6}"/>
              </a:ext>
            </a:extLst>
          </p:cNvPr>
          <p:cNvPicPr>
            <a:picLocks noChangeAspect="1"/>
          </p:cNvPicPr>
          <p:nvPr/>
        </p:nvPicPr>
        <p:blipFill rotWithShape="1">
          <a:blip r:embed="rId6"/>
          <a:srcRect t="2737"/>
          <a:stretch/>
        </p:blipFill>
        <p:spPr>
          <a:xfrm>
            <a:off x="2649759" y="4160839"/>
            <a:ext cx="2541560" cy="921826"/>
          </a:xfrm>
          <a:prstGeom prst="rect">
            <a:avLst/>
          </a:prstGeom>
        </p:spPr>
      </p:pic>
      <p:pic>
        <p:nvPicPr>
          <p:cNvPr id="7" name="Picture 6">
            <a:extLst>
              <a:ext uri="{FF2B5EF4-FFF2-40B4-BE49-F238E27FC236}">
                <a16:creationId xmlns:a16="http://schemas.microsoft.com/office/drawing/2014/main" id="{C69F27A3-6639-C149-A1C8-2FBC23880A79}"/>
              </a:ext>
            </a:extLst>
          </p:cNvPr>
          <p:cNvPicPr>
            <a:picLocks noChangeAspect="1"/>
          </p:cNvPicPr>
          <p:nvPr/>
        </p:nvPicPr>
        <p:blipFill>
          <a:blip r:embed="rId7"/>
          <a:stretch>
            <a:fillRect/>
          </a:stretch>
        </p:blipFill>
        <p:spPr>
          <a:xfrm>
            <a:off x="5191319" y="640121"/>
            <a:ext cx="2433851" cy="2344609"/>
          </a:xfrm>
          <a:prstGeom prst="rect">
            <a:avLst/>
          </a:prstGeom>
        </p:spPr>
      </p:pic>
      <p:pic>
        <p:nvPicPr>
          <p:cNvPr id="10" name="Picture 9">
            <a:extLst>
              <a:ext uri="{FF2B5EF4-FFF2-40B4-BE49-F238E27FC236}">
                <a16:creationId xmlns:a16="http://schemas.microsoft.com/office/drawing/2014/main" id="{5665FA40-5696-9548-A234-DD32383B8FD2}"/>
              </a:ext>
            </a:extLst>
          </p:cNvPr>
          <p:cNvPicPr>
            <a:picLocks noChangeAspect="1"/>
          </p:cNvPicPr>
          <p:nvPr/>
        </p:nvPicPr>
        <p:blipFill rotWithShape="1">
          <a:blip r:embed="rId8"/>
          <a:srcRect t="2357"/>
          <a:stretch/>
        </p:blipFill>
        <p:spPr>
          <a:xfrm>
            <a:off x="5193739" y="2967015"/>
            <a:ext cx="2425624" cy="1658310"/>
          </a:xfrm>
          <a:prstGeom prst="rect">
            <a:avLst/>
          </a:prstGeom>
        </p:spPr>
      </p:pic>
    </p:spTree>
    <p:extLst>
      <p:ext uri="{BB962C8B-B14F-4D97-AF65-F5344CB8AC3E}">
        <p14:creationId xmlns:p14="http://schemas.microsoft.com/office/powerpoint/2010/main" val="291505773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02550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1902455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riangle 3">
            <a:extLst>
              <a:ext uri="{FF2B5EF4-FFF2-40B4-BE49-F238E27FC236}">
                <a16:creationId xmlns:a16="http://schemas.microsoft.com/office/drawing/2014/main" id="{31391397-9583-1649-93D1-2E183E99AFBD}"/>
              </a:ext>
            </a:extLst>
          </p:cNvPr>
          <p:cNvSpPr/>
          <p:nvPr/>
        </p:nvSpPr>
        <p:spPr>
          <a:xfrm>
            <a:off x="-319816" y="912619"/>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6" name="Triangle 25">
            <a:extLst>
              <a:ext uri="{FF2B5EF4-FFF2-40B4-BE49-F238E27FC236}">
                <a16:creationId xmlns:a16="http://schemas.microsoft.com/office/drawing/2014/main" id="{54F6DD97-0D41-C643-8E3E-5ADC3418B8E1}"/>
              </a:ext>
            </a:extLst>
          </p:cNvPr>
          <p:cNvSpPr/>
          <p:nvPr/>
        </p:nvSpPr>
        <p:spPr>
          <a:xfrm>
            <a:off x="-319816" y="1555569"/>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7" name="Triangle 26">
            <a:extLst>
              <a:ext uri="{FF2B5EF4-FFF2-40B4-BE49-F238E27FC236}">
                <a16:creationId xmlns:a16="http://schemas.microsoft.com/office/drawing/2014/main" id="{AF6C5CDF-4B04-AC44-AA28-D34CE05B0F44}"/>
              </a:ext>
            </a:extLst>
          </p:cNvPr>
          <p:cNvSpPr/>
          <p:nvPr/>
        </p:nvSpPr>
        <p:spPr>
          <a:xfrm>
            <a:off x="-334760" y="2198520"/>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8" name="Triangle 27">
            <a:extLst>
              <a:ext uri="{FF2B5EF4-FFF2-40B4-BE49-F238E27FC236}">
                <a16:creationId xmlns:a16="http://schemas.microsoft.com/office/drawing/2014/main" id="{6BAB6629-BEA3-0F45-A825-3A147A0E6C5E}"/>
              </a:ext>
            </a:extLst>
          </p:cNvPr>
          <p:cNvSpPr/>
          <p:nvPr/>
        </p:nvSpPr>
        <p:spPr>
          <a:xfrm>
            <a:off x="-334760" y="2841470"/>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9" name="Triangle 28">
            <a:extLst>
              <a:ext uri="{FF2B5EF4-FFF2-40B4-BE49-F238E27FC236}">
                <a16:creationId xmlns:a16="http://schemas.microsoft.com/office/drawing/2014/main" id="{C4817735-F14F-244E-AC4E-3B263439659D}"/>
              </a:ext>
            </a:extLst>
          </p:cNvPr>
          <p:cNvSpPr/>
          <p:nvPr/>
        </p:nvSpPr>
        <p:spPr>
          <a:xfrm>
            <a:off x="-319816" y="3483063"/>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0" name="Triangle 29">
            <a:extLst>
              <a:ext uri="{FF2B5EF4-FFF2-40B4-BE49-F238E27FC236}">
                <a16:creationId xmlns:a16="http://schemas.microsoft.com/office/drawing/2014/main" id="{FE89E9E4-E8C3-984B-B1A5-338667B6F5B8}"/>
              </a:ext>
            </a:extLst>
          </p:cNvPr>
          <p:cNvSpPr/>
          <p:nvPr/>
        </p:nvSpPr>
        <p:spPr>
          <a:xfrm>
            <a:off x="-319816" y="4126013"/>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1" name="Triangle 30">
            <a:extLst>
              <a:ext uri="{FF2B5EF4-FFF2-40B4-BE49-F238E27FC236}">
                <a16:creationId xmlns:a16="http://schemas.microsoft.com/office/drawing/2014/main" id="{248D87B3-342C-444A-BD91-1636DD89D64F}"/>
              </a:ext>
            </a:extLst>
          </p:cNvPr>
          <p:cNvSpPr/>
          <p:nvPr/>
        </p:nvSpPr>
        <p:spPr>
          <a:xfrm>
            <a:off x="7455761" y="912619"/>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2" name="Triangle 31">
            <a:extLst>
              <a:ext uri="{FF2B5EF4-FFF2-40B4-BE49-F238E27FC236}">
                <a16:creationId xmlns:a16="http://schemas.microsoft.com/office/drawing/2014/main" id="{E0F639FA-3E36-204F-A19D-618D4A34F9D9}"/>
              </a:ext>
            </a:extLst>
          </p:cNvPr>
          <p:cNvSpPr/>
          <p:nvPr/>
        </p:nvSpPr>
        <p:spPr>
          <a:xfrm>
            <a:off x="7455761" y="1555569"/>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3" name="Triangle 32">
            <a:extLst>
              <a:ext uri="{FF2B5EF4-FFF2-40B4-BE49-F238E27FC236}">
                <a16:creationId xmlns:a16="http://schemas.microsoft.com/office/drawing/2014/main" id="{F1600DEA-971A-F144-A1D0-6A879217A7C9}"/>
              </a:ext>
            </a:extLst>
          </p:cNvPr>
          <p:cNvSpPr/>
          <p:nvPr/>
        </p:nvSpPr>
        <p:spPr>
          <a:xfrm>
            <a:off x="7440817" y="2198520"/>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4" name="Triangle 33">
            <a:extLst>
              <a:ext uri="{FF2B5EF4-FFF2-40B4-BE49-F238E27FC236}">
                <a16:creationId xmlns:a16="http://schemas.microsoft.com/office/drawing/2014/main" id="{0DCBD7D8-0ADD-5542-9CE4-CD377AAB9C5B}"/>
              </a:ext>
            </a:extLst>
          </p:cNvPr>
          <p:cNvSpPr/>
          <p:nvPr/>
        </p:nvSpPr>
        <p:spPr>
          <a:xfrm>
            <a:off x="7440817" y="2841470"/>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5" name="Triangle 34">
            <a:extLst>
              <a:ext uri="{FF2B5EF4-FFF2-40B4-BE49-F238E27FC236}">
                <a16:creationId xmlns:a16="http://schemas.microsoft.com/office/drawing/2014/main" id="{99A096DC-C570-1844-8D1C-ADD73B48A244}"/>
              </a:ext>
            </a:extLst>
          </p:cNvPr>
          <p:cNvSpPr/>
          <p:nvPr/>
        </p:nvSpPr>
        <p:spPr>
          <a:xfrm>
            <a:off x="7455761" y="3483063"/>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6" name="Triangle 35">
            <a:extLst>
              <a:ext uri="{FF2B5EF4-FFF2-40B4-BE49-F238E27FC236}">
                <a16:creationId xmlns:a16="http://schemas.microsoft.com/office/drawing/2014/main" id="{FB33549E-9D5A-D34D-B74D-5EB0E0016B2C}"/>
              </a:ext>
            </a:extLst>
          </p:cNvPr>
          <p:cNvSpPr/>
          <p:nvPr/>
        </p:nvSpPr>
        <p:spPr>
          <a:xfrm>
            <a:off x="7455761" y="4126013"/>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 name="Title 1">
            <a:extLst>
              <a:ext uri="{FF2B5EF4-FFF2-40B4-BE49-F238E27FC236}">
                <a16:creationId xmlns:a16="http://schemas.microsoft.com/office/drawing/2014/main" id="{B54222D9-6941-D84F-A10D-B1A6208B9877}"/>
              </a:ext>
            </a:extLst>
          </p:cNvPr>
          <p:cNvSpPr>
            <a:spLocks noGrp="1"/>
          </p:cNvSpPr>
          <p:nvPr>
            <p:ph type="title"/>
          </p:nvPr>
        </p:nvSpPr>
        <p:spPr/>
        <p:txBody>
          <a:bodyPr anchor="b"/>
          <a:lstStyle/>
          <a:p>
            <a:r>
              <a:rPr lang="en-NL" sz="6600" dirty="0"/>
              <a:t>ABILITY TO INNOVATE</a:t>
            </a:r>
          </a:p>
        </p:txBody>
      </p:sp>
      <p:sp>
        <p:nvSpPr>
          <p:cNvPr id="5" name="Text Placeholder 4">
            <a:extLst>
              <a:ext uri="{FF2B5EF4-FFF2-40B4-BE49-F238E27FC236}">
                <a16:creationId xmlns:a16="http://schemas.microsoft.com/office/drawing/2014/main" id="{03C0D343-08E7-D143-A207-F82BA1F406C8}"/>
              </a:ext>
            </a:extLst>
          </p:cNvPr>
          <p:cNvSpPr>
            <a:spLocks noGrp="1"/>
          </p:cNvSpPr>
          <p:nvPr>
            <p:ph type="body" sz="quarter" idx="10"/>
          </p:nvPr>
        </p:nvSpPr>
        <p:spPr/>
        <p:txBody>
          <a:bodyPr>
            <a:noAutofit/>
          </a:bodyPr>
          <a:lstStyle/>
          <a:p>
            <a:r>
              <a:rPr lang="en-GB" dirty="0">
                <a:solidFill>
                  <a:schemeClr val="bg1">
                    <a:lumMod val="50000"/>
                  </a:schemeClr>
                </a:solidFill>
              </a:rPr>
              <a:t>The effectiveness of an organization to deliver new capabilities </a:t>
            </a:r>
          </a:p>
          <a:p>
            <a:r>
              <a:rPr lang="en-GB" dirty="0">
                <a:solidFill>
                  <a:schemeClr val="bg1">
                    <a:lumMod val="50000"/>
                  </a:schemeClr>
                </a:solidFill>
              </a:rPr>
              <a:t>that might better meet customer needs</a:t>
            </a:r>
            <a:endParaRPr lang="en-NL" dirty="0">
              <a:solidFill>
                <a:schemeClr val="bg1">
                  <a:lumMod val="50000"/>
                </a:schemeClr>
              </a:solidFill>
            </a:endParaRPr>
          </a:p>
        </p:txBody>
      </p:sp>
    </p:spTree>
    <p:extLst>
      <p:ext uri="{BB962C8B-B14F-4D97-AF65-F5344CB8AC3E}">
        <p14:creationId xmlns:p14="http://schemas.microsoft.com/office/powerpoint/2010/main" val="38804727"/>
      </p:ext>
    </p:extLst>
  </p:cSld>
  <p:clrMapOvr>
    <a:masterClrMapping/>
  </p:clrMapOvr>
</p:sld>
</file>

<file path=ppt/theme/theme1.xml><?xml version="1.0" encoding="utf-8"?>
<a:theme xmlns:a="http://schemas.openxmlformats.org/drawingml/2006/main" name="SF 2022 PPT Theme cardset">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F 2022 PPT Theme cardset" id="{67AB2925-A69E-054D-AFE0-76FAD26B90EC}" vid="{6D8A849B-BF8D-0B49-9AE5-355F02B57CB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SF 2022 PPT Theme cardset</Template>
  <TotalTime>0</TotalTime>
  <Words>759</Words>
  <Application>Microsoft Office PowerPoint</Application>
  <PresentationFormat>Aangepast</PresentationFormat>
  <Paragraphs>98</Paragraphs>
  <Slides>78</Slides>
  <Notes>5</Notes>
  <HiddenSlides>0</HiddenSlides>
  <MMClips>0</MMClips>
  <ScaleCrop>false</ScaleCrop>
  <HeadingPairs>
    <vt:vector size="6" baseType="variant">
      <vt:variant>
        <vt:lpstr>Gebruikte lettertypen</vt:lpstr>
      </vt:variant>
      <vt:variant>
        <vt:i4>7</vt:i4>
      </vt:variant>
      <vt:variant>
        <vt:lpstr>Thema</vt:lpstr>
      </vt:variant>
      <vt:variant>
        <vt:i4>1</vt:i4>
      </vt:variant>
      <vt:variant>
        <vt:lpstr>Diatitels</vt:lpstr>
      </vt:variant>
      <vt:variant>
        <vt:i4>78</vt:i4>
      </vt:variant>
    </vt:vector>
  </HeadingPairs>
  <TitlesOfParts>
    <vt:vector size="86" baseType="lpstr">
      <vt:lpstr>Calibri</vt:lpstr>
      <vt:lpstr>Ubuntu</vt:lpstr>
      <vt:lpstr>Marvel</vt:lpstr>
      <vt:lpstr>American Captain</vt:lpstr>
      <vt:lpstr>Manrope Medium</vt:lpstr>
      <vt:lpstr>Manrope</vt:lpstr>
      <vt:lpstr>Arial</vt:lpstr>
      <vt:lpstr>SF 2022 PPT Theme cardset</vt:lpstr>
      <vt:lpstr>PowerPoint-presentatie</vt:lpstr>
      <vt:lpstr>FACILITATE THE GAME</vt:lpstr>
      <vt:lpstr>CURRENT VALUE</vt:lpstr>
      <vt:lpstr>PowerPoint-presentatie</vt:lpstr>
      <vt:lpstr>UNREALIZED VALUE</vt:lpstr>
      <vt:lpstr>PowerPoint-presentatie</vt:lpstr>
      <vt:lpstr>TIME TO MARKET</vt:lpstr>
      <vt:lpstr>PowerPoint-presentatie</vt:lpstr>
      <vt:lpstr>ABILITY TO INNOVATE</vt:lpstr>
      <vt:lpstr>PowerPoint-presentatie</vt:lpstr>
      <vt:lpstr>Customer Satisfaction</vt:lpstr>
      <vt:lpstr>Customer Satisfaction</vt:lpstr>
      <vt:lpstr>Defect Trends</vt:lpstr>
      <vt:lpstr>Defect Trends</vt:lpstr>
      <vt:lpstr>Product  Cost Ratio</vt:lpstr>
      <vt:lpstr>Product  Cost Ratio</vt:lpstr>
      <vt:lpstr>Change  Failure Rate</vt:lpstr>
      <vt:lpstr>Change  Failure Rate</vt:lpstr>
      <vt:lpstr>Installed  Version Index</vt:lpstr>
      <vt:lpstr>Installed  Version Index</vt:lpstr>
      <vt:lpstr>Desired Customer Experience or satisfaction</vt:lpstr>
      <vt:lpstr>Desired Customer Experience or satisfaction</vt:lpstr>
      <vt:lpstr>Time to remove Impediment</vt:lpstr>
      <vt:lpstr>Time to remove Impediment</vt:lpstr>
      <vt:lpstr>Build &amp; Integration Frequency</vt:lpstr>
      <vt:lpstr>Build &amp; Integration Frequency</vt:lpstr>
      <vt:lpstr>Time to Pivot</vt:lpstr>
      <vt:lpstr>Time to Pivot</vt:lpstr>
      <vt:lpstr>Production Incident Count</vt:lpstr>
      <vt:lpstr>Production Incident Count</vt:lpstr>
      <vt:lpstr>Release  Stabilization  Period</vt:lpstr>
      <vt:lpstr>Release  Stabilization  Period</vt:lpstr>
      <vt:lpstr> Lead Time  for Changes</vt:lpstr>
      <vt:lpstr> Lead Time  for Changes</vt:lpstr>
      <vt:lpstr>Market Share</vt:lpstr>
      <vt:lpstr>Market Share</vt:lpstr>
      <vt:lpstr>Customer  Cycle Time</vt:lpstr>
      <vt:lpstr>Customer  Cycle Time</vt:lpstr>
      <vt:lpstr>Time-to-Learn</vt:lpstr>
      <vt:lpstr>Time-to-Learn</vt:lpstr>
      <vt:lpstr>Employee Satisfaction</vt:lpstr>
      <vt:lpstr>Employee Satisfaction</vt:lpstr>
      <vt:lpstr>Customer  Usage Index</vt:lpstr>
      <vt:lpstr>Customer  Usage Index</vt:lpstr>
      <vt:lpstr>Revenue  per Employee</vt:lpstr>
      <vt:lpstr>Revenue  per Employee</vt:lpstr>
      <vt:lpstr>Release  Frequency</vt:lpstr>
      <vt:lpstr>Release  Frequency</vt:lpstr>
      <vt:lpstr>Mean Time  to Repair</vt:lpstr>
      <vt:lpstr>Mean Time  to Repair</vt:lpstr>
      <vt:lpstr>Lead Time</vt:lpstr>
      <vt:lpstr>Lead Time</vt:lpstr>
      <vt:lpstr>Innovation Rate</vt:lpstr>
      <vt:lpstr>Innovation Rate</vt:lpstr>
      <vt:lpstr>On-Product Index</vt:lpstr>
      <vt:lpstr>On-Product Index</vt:lpstr>
      <vt:lpstr> Deployment Frequency</vt:lpstr>
      <vt:lpstr> Deployment Frequency</vt:lpstr>
      <vt:lpstr>Technical Debt</vt:lpstr>
      <vt:lpstr>Technical Debt</vt:lpstr>
      <vt:lpstr>Time to  Restore Service</vt:lpstr>
      <vt:lpstr>Time to  Restore Service</vt:lpstr>
      <vt:lpstr>Active (Product) Code Branches</vt:lpstr>
      <vt:lpstr>Active (Product) Code Branches</vt:lpstr>
      <vt:lpstr>Time Spent Merging Code Between Branches</vt:lpstr>
      <vt:lpstr>Time Spent Merging Code Between Branches</vt:lpstr>
      <vt:lpstr>Time Spent  Context-Switching</vt:lpstr>
      <vt:lpstr>Time Spent  Context-Switching</vt:lpstr>
      <vt:lpstr>Customer or User Satisfaction Gap</vt:lpstr>
      <vt:lpstr>Customer or User Satisfaction Gap</vt:lpstr>
      <vt:lpstr>Don’t measure Output. Measure Outcomes</vt:lpstr>
      <vt:lpstr>PowerPoint-presentatie</vt:lpstr>
      <vt:lpstr>It’s not about the Metrics, but about the Conversation</vt:lpstr>
      <vt:lpstr>PowerPoint-presentatie</vt:lpstr>
      <vt:lpstr>Learn more about  Evidence Based Management at http://scrum.org/EBM</vt:lpstr>
      <vt:lpstr>PowerPoint-presentatie</vt:lpstr>
      <vt:lpstr>PowerPoint-presentatie</vt:lpstr>
      <vt:lpstr>PowerPoint-presentatie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Sjoerd Kranendonk</dc:creator>
  <cp:lastModifiedBy>Ziryan Salayi</cp:lastModifiedBy>
  <cp:revision>12</cp:revision>
  <dcterms:created xsi:type="dcterms:W3CDTF">2022-05-18T20:40:04Z</dcterms:created>
  <dcterms:modified xsi:type="dcterms:W3CDTF">2022-07-08T08:23:42Z</dcterms:modified>
</cp:coreProperties>
</file>